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8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00261A-A750-40B9-B46B-BDF9DDE39990}">
      <dgm:prSet phldrT="[Text]"/>
      <dgm:spPr/>
      <dgm:t>
        <a:bodyPr/>
        <a:lstStyle/>
        <a:p>
          <a:r>
            <a:rPr lang="de-DE" dirty="0" smtClean="0"/>
            <a:t>PROD</a:t>
          </a:r>
          <a:endParaRPr lang="de-DE" dirty="0"/>
        </a:p>
      </dgm:t>
    </dgm:pt>
    <dgm:pt modelId="{C0EC58FA-FC84-466B-974E-09B4039DA3F0}" type="parTrans" cxnId="{56459208-8A57-4189-A40D-D9395687ACC6}">
      <dgm:prSet/>
      <dgm:spPr/>
      <dgm:t>
        <a:bodyPr/>
        <a:lstStyle/>
        <a:p>
          <a:endParaRPr lang="de-DE"/>
        </a:p>
      </dgm:t>
    </dgm:pt>
    <dgm:pt modelId="{4250F572-3C70-4E96-93CA-0141CEEF3287}" type="sibTrans" cxnId="{56459208-8A57-4189-A40D-D9395687ACC6}">
      <dgm:prSet/>
      <dgm:spPr/>
      <dgm:t>
        <a:bodyPr/>
        <a:lstStyle/>
        <a:p>
          <a:endParaRPr lang="de-DE"/>
        </a:p>
      </dgm:t>
    </dgm:pt>
    <dgm:pt modelId="{90C9FDB2-D765-4FD4-9A06-CE11F24BAA6E}">
      <dgm:prSet phldrT="[Text]"/>
      <dgm:spPr/>
      <dgm:t>
        <a:bodyPr/>
        <a:lstStyle/>
        <a:p>
          <a:r>
            <a:rPr lang="de-DE" dirty="0" smtClean="0"/>
            <a:t>domain.com</a:t>
          </a:r>
          <a:endParaRPr lang="de-DE" dirty="0"/>
        </a:p>
      </dgm:t>
    </dgm:pt>
    <dgm:pt modelId="{5CB12EF1-CAD2-466A-A463-0149C63F1C7E}" type="parTrans" cxnId="{14FED830-7C15-4C45-93DE-B4DF8E693CDC}">
      <dgm:prSet/>
      <dgm:spPr/>
      <dgm:t>
        <a:bodyPr/>
        <a:lstStyle/>
        <a:p>
          <a:endParaRPr lang="de-DE"/>
        </a:p>
      </dgm:t>
    </dgm:pt>
    <dgm:pt modelId="{68D09AA7-EA17-47C6-B9C2-5319012E78B4}" type="sibTrans" cxnId="{14FED830-7C15-4C45-93DE-B4DF8E693CDC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B1FD636E-7954-4BA9-8FF8-1E664CEF6D18}" type="pres">
      <dgm:prSet presAssocID="{9A00261A-A750-40B9-B46B-BDF9DDE39990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B9D014-422D-4AA7-8F0F-E47F3E8BA4F1}" type="pres">
      <dgm:prSet presAssocID="{9A00261A-A750-40B9-B46B-BDF9DDE39990}" presName="aSpace" presStyleCnt="0"/>
      <dgm:spPr/>
    </dgm:pt>
    <dgm:pt modelId="{64AE60E1-D571-4F9C-8F52-B1002F9D43A0}" type="pres">
      <dgm:prSet presAssocID="{90C9FDB2-D765-4FD4-9A06-CE11F24BAA6E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281F93-EEFF-42DA-B00D-2B48A7CEC52C}" type="pres">
      <dgm:prSet presAssocID="{90C9FDB2-D765-4FD4-9A06-CE11F24BAA6E}" presName="aSpace" presStyleCnt="0"/>
      <dgm:spPr/>
    </dgm:pt>
  </dgm:ptLst>
  <dgm:cxnLst>
    <dgm:cxn modelId="{4986F750-599F-4902-805D-BC4A70B66B1E}" type="presOf" srcId="{9A00261A-A750-40B9-B46B-BDF9DDE39990}" destId="{B1FD636E-7954-4BA9-8FF8-1E664CEF6D18}" srcOrd="0" destOrd="0" presId="urn:microsoft.com/office/officeart/2005/8/layout/pyramid2"/>
    <dgm:cxn modelId="{56459208-8A57-4189-A40D-D9395687ACC6}" srcId="{26EEB39F-FFDF-4994-9357-C6F10714A414}" destId="{9A00261A-A750-40B9-B46B-BDF9DDE39990}" srcOrd="0" destOrd="0" parTransId="{C0EC58FA-FC84-466B-974E-09B4039DA3F0}" sibTransId="{4250F572-3C70-4E96-93CA-0141CEEF3287}"/>
    <dgm:cxn modelId="{14FED830-7C15-4C45-93DE-B4DF8E693CDC}" srcId="{26EEB39F-FFDF-4994-9357-C6F10714A414}" destId="{90C9FDB2-D765-4FD4-9A06-CE11F24BAA6E}" srcOrd="1" destOrd="0" parTransId="{5CB12EF1-CAD2-466A-A463-0149C63F1C7E}" sibTransId="{68D09AA7-EA17-47C6-B9C2-5319012E78B4}"/>
    <dgm:cxn modelId="{5DBC8F38-C221-4C9B-B50F-8EDCA0A5E9C1}" type="presOf" srcId="{90C9FDB2-D765-4FD4-9A06-CE11F24BAA6E}" destId="{64AE60E1-D571-4F9C-8F52-B1002F9D43A0}" srcOrd="0" destOrd="0" presId="urn:microsoft.com/office/officeart/2005/8/layout/pyramid2"/>
    <dgm:cxn modelId="{F52C52B1-DA8C-4A2E-9767-5C0860B71169}" type="presOf" srcId="{26EEB39F-FFDF-4994-9357-C6F10714A414}" destId="{F0F40054-96DA-4B77-AD73-11FAD156E19E}" srcOrd="0" destOrd="0" presId="urn:microsoft.com/office/officeart/2005/8/layout/pyramid2"/>
    <dgm:cxn modelId="{0F2B375E-7AA2-46BC-BDD7-95D06B4C2EE5}" type="presParOf" srcId="{F0F40054-96DA-4B77-AD73-11FAD156E19E}" destId="{259C338A-6834-429D-9F12-3735C65606A1}" srcOrd="0" destOrd="0" presId="urn:microsoft.com/office/officeart/2005/8/layout/pyramid2"/>
    <dgm:cxn modelId="{40EE2202-6ECE-43F5-A3E8-720DC8834FD5}" type="presParOf" srcId="{F0F40054-96DA-4B77-AD73-11FAD156E19E}" destId="{E725E38B-F213-4197-9E7D-8799E27595EB}" srcOrd="1" destOrd="0" presId="urn:microsoft.com/office/officeart/2005/8/layout/pyramid2"/>
    <dgm:cxn modelId="{BFF67715-1ABC-454C-9CC6-F45175287031}" type="presParOf" srcId="{E725E38B-F213-4197-9E7D-8799E27595EB}" destId="{B1FD636E-7954-4BA9-8FF8-1E664CEF6D18}" srcOrd="0" destOrd="0" presId="urn:microsoft.com/office/officeart/2005/8/layout/pyramid2"/>
    <dgm:cxn modelId="{5E70083C-AE6C-487C-8A48-BC50855FA490}" type="presParOf" srcId="{E725E38B-F213-4197-9E7D-8799E27595EB}" destId="{76B9D014-422D-4AA7-8F0F-E47F3E8BA4F1}" srcOrd="1" destOrd="0" presId="urn:microsoft.com/office/officeart/2005/8/layout/pyramid2"/>
    <dgm:cxn modelId="{BA1277C9-4B3E-40FD-B191-60D5053B28E0}" type="presParOf" srcId="{E725E38B-F213-4197-9E7D-8799E27595EB}" destId="{64AE60E1-D571-4F9C-8F52-B1002F9D43A0}" srcOrd="2" destOrd="0" presId="urn:microsoft.com/office/officeart/2005/8/layout/pyramid2"/>
    <dgm:cxn modelId="{5825EC07-3D0A-4B36-92F4-B972A79B01E4}" type="presParOf" srcId="{E725E38B-F213-4197-9E7D-8799E27595EB}" destId="{FA281F93-EEFF-42DA-B00D-2B48A7CEC52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00261A-A750-40B9-B46B-BDF9DDE39990}">
      <dgm:prSet phldrT="[Text]"/>
      <dgm:spPr/>
      <dgm:t>
        <a:bodyPr/>
        <a:lstStyle/>
        <a:p>
          <a:r>
            <a:rPr lang="de-DE" dirty="0" smtClean="0"/>
            <a:t>sbx.domain.com</a:t>
          </a:r>
          <a:endParaRPr lang="de-DE" dirty="0"/>
        </a:p>
      </dgm:t>
    </dgm:pt>
    <dgm:pt modelId="{C0EC58FA-FC84-466B-974E-09B4039DA3F0}" type="parTrans" cxnId="{56459208-8A57-4189-A40D-D9395687ACC6}">
      <dgm:prSet/>
      <dgm:spPr/>
      <dgm:t>
        <a:bodyPr/>
        <a:lstStyle/>
        <a:p>
          <a:endParaRPr lang="de-DE"/>
        </a:p>
      </dgm:t>
    </dgm:pt>
    <dgm:pt modelId="{4250F572-3C70-4E96-93CA-0141CEEF3287}" type="sibTrans" cxnId="{56459208-8A57-4189-A40D-D9395687ACC6}">
      <dgm:prSet/>
      <dgm:spPr/>
      <dgm:t>
        <a:bodyPr/>
        <a:lstStyle/>
        <a:p>
          <a:endParaRPr lang="de-DE"/>
        </a:p>
      </dgm:t>
    </dgm:pt>
    <dgm:pt modelId="{F37FFD14-26F2-41B5-AEE0-0166ACFDAED1}">
      <dgm:prSet phldrT="[Text]"/>
      <dgm:spPr/>
      <dgm:t>
        <a:bodyPr/>
        <a:lstStyle/>
        <a:p>
          <a:r>
            <a:rPr lang="de-DE" dirty="0" smtClean="0"/>
            <a:t>SBX</a:t>
          </a:r>
          <a:endParaRPr lang="de-DE" dirty="0"/>
        </a:p>
      </dgm:t>
    </dgm:pt>
    <dgm:pt modelId="{02D5B7C8-4BCC-45CD-A54B-03A6389E1132}" type="parTrans" cxnId="{7112E4F6-ED77-4287-A3DA-E5A6FB21D7F4}">
      <dgm:prSet/>
      <dgm:spPr/>
      <dgm:t>
        <a:bodyPr/>
        <a:lstStyle/>
        <a:p>
          <a:endParaRPr lang="de-DE"/>
        </a:p>
      </dgm:t>
    </dgm:pt>
    <dgm:pt modelId="{E3788F13-F7EC-43F4-A0BB-49FFDDBA3F56}" type="sibTrans" cxnId="{7112E4F6-ED77-4287-A3DA-E5A6FB21D7F4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9239A37C-047A-4737-982A-A9F5910B213F}" type="pres">
      <dgm:prSet presAssocID="{F37FFD14-26F2-41B5-AEE0-0166ACFDAED1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1F9A43-986F-4868-B30B-396096977A42}" type="pres">
      <dgm:prSet presAssocID="{F37FFD14-26F2-41B5-AEE0-0166ACFDAED1}" presName="aSpace" presStyleCnt="0"/>
      <dgm:spPr/>
    </dgm:pt>
    <dgm:pt modelId="{B1FD636E-7954-4BA9-8FF8-1E664CEF6D18}" type="pres">
      <dgm:prSet presAssocID="{9A00261A-A750-40B9-B46B-BDF9DDE39990}" presName="aNode" presStyleLbl="fgAcc1" presStyleIdx="1" presStyleCnt="2" custScaleX="1128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B9D014-422D-4AA7-8F0F-E47F3E8BA4F1}" type="pres">
      <dgm:prSet presAssocID="{9A00261A-A750-40B9-B46B-BDF9DDE39990}" presName="aSpace" presStyleCnt="0"/>
      <dgm:spPr/>
    </dgm:pt>
  </dgm:ptLst>
  <dgm:cxnLst>
    <dgm:cxn modelId="{026C750F-53CF-4737-A620-0F43CBA7EAE1}" type="presOf" srcId="{F37FFD14-26F2-41B5-AEE0-0166ACFDAED1}" destId="{9239A37C-047A-4737-982A-A9F5910B213F}" srcOrd="0" destOrd="0" presId="urn:microsoft.com/office/officeart/2005/8/layout/pyramid2"/>
    <dgm:cxn modelId="{0280A7EE-1826-4FEC-9556-A8F1E70D3CF5}" type="presOf" srcId="{26EEB39F-FFDF-4994-9357-C6F10714A414}" destId="{F0F40054-96DA-4B77-AD73-11FAD156E19E}" srcOrd="0" destOrd="0" presId="urn:microsoft.com/office/officeart/2005/8/layout/pyramid2"/>
    <dgm:cxn modelId="{5D7DF8D0-9665-4A2E-935F-6496833BB809}" type="presOf" srcId="{9A00261A-A750-40B9-B46B-BDF9DDE39990}" destId="{B1FD636E-7954-4BA9-8FF8-1E664CEF6D18}" srcOrd="0" destOrd="0" presId="urn:microsoft.com/office/officeart/2005/8/layout/pyramid2"/>
    <dgm:cxn modelId="{56459208-8A57-4189-A40D-D9395687ACC6}" srcId="{26EEB39F-FFDF-4994-9357-C6F10714A414}" destId="{9A00261A-A750-40B9-B46B-BDF9DDE39990}" srcOrd="1" destOrd="0" parTransId="{C0EC58FA-FC84-466B-974E-09B4039DA3F0}" sibTransId="{4250F572-3C70-4E96-93CA-0141CEEF3287}"/>
    <dgm:cxn modelId="{7112E4F6-ED77-4287-A3DA-E5A6FB21D7F4}" srcId="{26EEB39F-FFDF-4994-9357-C6F10714A414}" destId="{F37FFD14-26F2-41B5-AEE0-0166ACFDAED1}" srcOrd="0" destOrd="0" parTransId="{02D5B7C8-4BCC-45CD-A54B-03A6389E1132}" sibTransId="{E3788F13-F7EC-43F4-A0BB-49FFDDBA3F56}"/>
    <dgm:cxn modelId="{4AC88599-CD41-4F90-80AF-BA017A8103FF}" type="presParOf" srcId="{F0F40054-96DA-4B77-AD73-11FAD156E19E}" destId="{259C338A-6834-429D-9F12-3735C65606A1}" srcOrd="0" destOrd="0" presId="urn:microsoft.com/office/officeart/2005/8/layout/pyramid2"/>
    <dgm:cxn modelId="{BF762CDF-F2F7-47E6-A3E2-921F9BA8EDF9}" type="presParOf" srcId="{F0F40054-96DA-4B77-AD73-11FAD156E19E}" destId="{E725E38B-F213-4197-9E7D-8799E27595EB}" srcOrd="1" destOrd="0" presId="urn:microsoft.com/office/officeart/2005/8/layout/pyramid2"/>
    <dgm:cxn modelId="{E970A4D8-3405-44F5-B848-DAA82BEA3B0C}" type="presParOf" srcId="{E725E38B-F213-4197-9E7D-8799E27595EB}" destId="{9239A37C-047A-4737-982A-A9F5910B213F}" srcOrd="0" destOrd="0" presId="urn:microsoft.com/office/officeart/2005/8/layout/pyramid2"/>
    <dgm:cxn modelId="{5F66E1C7-26E1-4CAD-A631-32E847FA616A}" type="presParOf" srcId="{E725E38B-F213-4197-9E7D-8799E27595EB}" destId="{691F9A43-986F-4868-B30B-396096977A42}" srcOrd="1" destOrd="0" presId="urn:microsoft.com/office/officeart/2005/8/layout/pyramid2"/>
    <dgm:cxn modelId="{178CC51E-2A6D-46C9-8614-D29332AF9A5C}" type="presParOf" srcId="{E725E38B-F213-4197-9E7D-8799E27595EB}" destId="{B1FD636E-7954-4BA9-8FF8-1E664CEF6D18}" srcOrd="2" destOrd="0" presId="urn:microsoft.com/office/officeart/2005/8/layout/pyramid2"/>
    <dgm:cxn modelId="{A609CF7C-D3D0-432B-9D85-06CB8DF54DDA}" type="presParOf" srcId="{E725E38B-F213-4197-9E7D-8799E27595EB}" destId="{76B9D014-422D-4AA7-8F0F-E47F3E8BA4F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0C9FDB2-D765-4FD4-9A06-CE11F24BAA6E}">
      <dgm:prSet phldrT="[Text]"/>
      <dgm:spPr/>
      <dgm:t>
        <a:bodyPr/>
        <a:lstStyle/>
        <a:p>
          <a:r>
            <a:rPr lang="de-DE" dirty="0" smtClean="0"/>
            <a:t>int.domain.com</a:t>
          </a:r>
          <a:endParaRPr lang="de-DE" dirty="0"/>
        </a:p>
      </dgm:t>
    </dgm:pt>
    <dgm:pt modelId="{5CB12EF1-CAD2-466A-A463-0149C63F1C7E}" type="parTrans" cxnId="{14FED830-7C15-4C45-93DE-B4DF8E693CDC}">
      <dgm:prSet/>
      <dgm:spPr/>
      <dgm:t>
        <a:bodyPr/>
        <a:lstStyle/>
        <a:p>
          <a:endParaRPr lang="de-DE"/>
        </a:p>
      </dgm:t>
    </dgm:pt>
    <dgm:pt modelId="{68D09AA7-EA17-47C6-B9C2-5319012E78B4}" type="sibTrans" cxnId="{14FED830-7C15-4C45-93DE-B4DF8E693CDC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64AE60E1-D571-4F9C-8F52-B1002F9D43A0}" type="pres">
      <dgm:prSet presAssocID="{90C9FDB2-D765-4FD4-9A06-CE11F24BAA6E}" presName="aNode" presStyleLbl="fgAcc1" presStyleIdx="0" presStyleCnt="1" custScaleX="123816" custScaleY="423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281F93-EEFF-42DA-B00D-2B48A7CEC52C}" type="pres">
      <dgm:prSet presAssocID="{90C9FDB2-D765-4FD4-9A06-CE11F24BAA6E}" presName="aSpace" presStyleCnt="0"/>
      <dgm:spPr/>
    </dgm:pt>
  </dgm:ptLst>
  <dgm:cxnLst>
    <dgm:cxn modelId="{208614DF-7D3C-43AF-9493-F8AC3949243B}" type="presOf" srcId="{90C9FDB2-D765-4FD4-9A06-CE11F24BAA6E}" destId="{64AE60E1-D571-4F9C-8F52-B1002F9D43A0}" srcOrd="0" destOrd="0" presId="urn:microsoft.com/office/officeart/2005/8/layout/pyramid2"/>
    <dgm:cxn modelId="{14FED830-7C15-4C45-93DE-B4DF8E693CDC}" srcId="{26EEB39F-FFDF-4994-9357-C6F10714A414}" destId="{90C9FDB2-D765-4FD4-9A06-CE11F24BAA6E}" srcOrd="0" destOrd="0" parTransId="{5CB12EF1-CAD2-466A-A463-0149C63F1C7E}" sibTransId="{68D09AA7-EA17-47C6-B9C2-5319012E78B4}"/>
    <dgm:cxn modelId="{6624119C-2E23-42AB-BF3F-788258319D60}" type="presOf" srcId="{26EEB39F-FFDF-4994-9357-C6F10714A414}" destId="{F0F40054-96DA-4B77-AD73-11FAD156E19E}" srcOrd="0" destOrd="0" presId="urn:microsoft.com/office/officeart/2005/8/layout/pyramid2"/>
    <dgm:cxn modelId="{9B554E7A-4E18-46AE-9866-751CF4469B80}" type="presParOf" srcId="{F0F40054-96DA-4B77-AD73-11FAD156E19E}" destId="{259C338A-6834-429D-9F12-3735C65606A1}" srcOrd="0" destOrd="0" presId="urn:microsoft.com/office/officeart/2005/8/layout/pyramid2"/>
    <dgm:cxn modelId="{624789D4-9A7B-44B1-8869-0A321343262B}" type="presParOf" srcId="{F0F40054-96DA-4B77-AD73-11FAD156E19E}" destId="{E725E38B-F213-4197-9E7D-8799E27595EB}" srcOrd="1" destOrd="0" presId="urn:microsoft.com/office/officeart/2005/8/layout/pyramid2"/>
    <dgm:cxn modelId="{8B4C1910-55E8-4D44-92E9-869425AA6280}" type="presParOf" srcId="{E725E38B-F213-4197-9E7D-8799E27595EB}" destId="{64AE60E1-D571-4F9C-8F52-B1002F9D43A0}" srcOrd="0" destOrd="0" presId="urn:microsoft.com/office/officeart/2005/8/layout/pyramid2"/>
    <dgm:cxn modelId="{F7D5C31A-41DE-4F46-85A1-92679E91318D}" type="presParOf" srcId="{E725E38B-F213-4197-9E7D-8799E27595EB}" destId="{FA281F93-EEFF-42DA-B00D-2B48A7CEC52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00261A-A750-40B9-B46B-BDF9DDE39990}">
      <dgm:prSet phldrT="[Text]"/>
      <dgm:spPr/>
      <dgm:t>
        <a:bodyPr/>
        <a:lstStyle/>
        <a:p>
          <a:r>
            <a:rPr lang="de-DE" dirty="0" smtClean="0"/>
            <a:t>UAT</a:t>
          </a:r>
          <a:endParaRPr lang="de-DE" dirty="0"/>
        </a:p>
      </dgm:t>
    </dgm:pt>
    <dgm:pt modelId="{C0EC58FA-FC84-466B-974E-09B4039DA3F0}" type="parTrans" cxnId="{56459208-8A57-4189-A40D-D9395687ACC6}">
      <dgm:prSet/>
      <dgm:spPr/>
      <dgm:t>
        <a:bodyPr/>
        <a:lstStyle/>
        <a:p>
          <a:endParaRPr lang="de-DE"/>
        </a:p>
      </dgm:t>
    </dgm:pt>
    <dgm:pt modelId="{4250F572-3C70-4E96-93CA-0141CEEF3287}" type="sibTrans" cxnId="{56459208-8A57-4189-A40D-D9395687ACC6}">
      <dgm:prSet/>
      <dgm:spPr/>
      <dgm:t>
        <a:bodyPr/>
        <a:lstStyle/>
        <a:p>
          <a:endParaRPr lang="de-DE"/>
        </a:p>
      </dgm:t>
    </dgm:pt>
    <dgm:pt modelId="{90C9FDB2-D765-4FD4-9A06-CE11F24BAA6E}">
      <dgm:prSet phldrT="[Text]"/>
      <dgm:spPr/>
      <dgm:t>
        <a:bodyPr/>
        <a:lstStyle/>
        <a:p>
          <a:r>
            <a:rPr lang="de-DE" dirty="0" smtClean="0"/>
            <a:t>t.domain.com</a:t>
          </a:r>
          <a:endParaRPr lang="de-DE" dirty="0"/>
        </a:p>
      </dgm:t>
    </dgm:pt>
    <dgm:pt modelId="{5CB12EF1-CAD2-466A-A463-0149C63F1C7E}" type="parTrans" cxnId="{14FED830-7C15-4C45-93DE-B4DF8E693CDC}">
      <dgm:prSet/>
      <dgm:spPr/>
      <dgm:t>
        <a:bodyPr/>
        <a:lstStyle/>
        <a:p>
          <a:endParaRPr lang="de-DE"/>
        </a:p>
      </dgm:t>
    </dgm:pt>
    <dgm:pt modelId="{68D09AA7-EA17-47C6-B9C2-5319012E78B4}" type="sibTrans" cxnId="{14FED830-7C15-4C45-93DE-B4DF8E693CDC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B1FD636E-7954-4BA9-8FF8-1E664CEF6D18}" type="pres">
      <dgm:prSet presAssocID="{9A00261A-A750-40B9-B46B-BDF9DDE39990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B9D014-422D-4AA7-8F0F-E47F3E8BA4F1}" type="pres">
      <dgm:prSet presAssocID="{9A00261A-A750-40B9-B46B-BDF9DDE39990}" presName="aSpace" presStyleCnt="0"/>
      <dgm:spPr/>
    </dgm:pt>
    <dgm:pt modelId="{64AE60E1-D571-4F9C-8F52-B1002F9D43A0}" type="pres">
      <dgm:prSet presAssocID="{90C9FDB2-D765-4FD4-9A06-CE11F24BAA6E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281F93-EEFF-42DA-B00D-2B48A7CEC52C}" type="pres">
      <dgm:prSet presAssocID="{90C9FDB2-D765-4FD4-9A06-CE11F24BAA6E}" presName="aSpace" presStyleCnt="0"/>
      <dgm:spPr/>
    </dgm:pt>
  </dgm:ptLst>
  <dgm:cxnLst>
    <dgm:cxn modelId="{83B57058-9510-4562-885D-A678E290A51A}" type="presOf" srcId="{9A00261A-A750-40B9-B46B-BDF9DDE39990}" destId="{B1FD636E-7954-4BA9-8FF8-1E664CEF6D18}" srcOrd="0" destOrd="0" presId="urn:microsoft.com/office/officeart/2005/8/layout/pyramid2"/>
    <dgm:cxn modelId="{79B9D9A7-810A-4444-9F21-6A7F932B9675}" type="presOf" srcId="{26EEB39F-FFDF-4994-9357-C6F10714A414}" destId="{F0F40054-96DA-4B77-AD73-11FAD156E19E}" srcOrd="0" destOrd="0" presId="urn:microsoft.com/office/officeart/2005/8/layout/pyramid2"/>
    <dgm:cxn modelId="{E129DDDA-5DC1-4D50-B85C-2B950000A442}" type="presOf" srcId="{90C9FDB2-D765-4FD4-9A06-CE11F24BAA6E}" destId="{64AE60E1-D571-4F9C-8F52-B1002F9D43A0}" srcOrd="0" destOrd="0" presId="urn:microsoft.com/office/officeart/2005/8/layout/pyramid2"/>
    <dgm:cxn modelId="{56459208-8A57-4189-A40D-D9395687ACC6}" srcId="{26EEB39F-FFDF-4994-9357-C6F10714A414}" destId="{9A00261A-A750-40B9-B46B-BDF9DDE39990}" srcOrd="0" destOrd="0" parTransId="{C0EC58FA-FC84-466B-974E-09B4039DA3F0}" sibTransId="{4250F572-3C70-4E96-93CA-0141CEEF3287}"/>
    <dgm:cxn modelId="{14FED830-7C15-4C45-93DE-B4DF8E693CDC}" srcId="{26EEB39F-FFDF-4994-9357-C6F10714A414}" destId="{90C9FDB2-D765-4FD4-9A06-CE11F24BAA6E}" srcOrd="1" destOrd="0" parTransId="{5CB12EF1-CAD2-466A-A463-0149C63F1C7E}" sibTransId="{68D09AA7-EA17-47C6-B9C2-5319012E78B4}"/>
    <dgm:cxn modelId="{4E317A97-E1B5-4DFC-841E-8F6B95FC5291}" type="presParOf" srcId="{F0F40054-96DA-4B77-AD73-11FAD156E19E}" destId="{259C338A-6834-429D-9F12-3735C65606A1}" srcOrd="0" destOrd="0" presId="urn:microsoft.com/office/officeart/2005/8/layout/pyramid2"/>
    <dgm:cxn modelId="{CFB1335C-BEB1-4C5A-ACF7-3BE32972911E}" type="presParOf" srcId="{F0F40054-96DA-4B77-AD73-11FAD156E19E}" destId="{E725E38B-F213-4197-9E7D-8799E27595EB}" srcOrd="1" destOrd="0" presId="urn:microsoft.com/office/officeart/2005/8/layout/pyramid2"/>
    <dgm:cxn modelId="{5CE37064-C66E-491B-9013-8A224D8EA293}" type="presParOf" srcId="{E725E38B-F213-4197-9E7D-8799E27595EB}" destId="{B1FD636E-7954-4BA9-8FF8-1E664CEF6D18}" srcOrd="0" destOrd="0" presId="urn:microsoft.com/office/officeart/2005/8/layout/pyramid2"/>
    <dgm:cxn modelId="{04AB90C7-E4D0-4D67-A57E-B940EADDDAF4}" type="presParOf" srcId="{E725E38B-F213-4197-9E7D-8799E27595EB}" destId="{76B9D014-422D-4AA7-8F0F-E47F3E8BA4F1}" srcOrd="1" destOrd="0" presId="urn:microsoft.com/office/officeart/2005/8/layout/pyramid2"/>
    <dgm:cxn modelId="{826023FF-1C08-4BDB-8C20-A9745D1BDE0B}" type="presParOf" srcId="{E725E38B-F213-4197-9E7D-8799E27595EB}" destId="{64AE60E1-D571-4F9C-8F52-B1002F9D43A0}" srcOrd="2" destOrd="0" presId="urn:microsoft.com/office/officeart/2005/8/layout/pyramid2"/>
    <dgm:cxn modelId="{27A44F35-A95A-4E0C-9227-E4D150B204B1}" type="presParOf" srcId="{E725E38B-F213-4197-9E7D-8799E27595EB}" destId="{FA281F93-EEFF-42DA-B00D-2B48A7CEC52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0C9FDB2-D765-4FD4-9A06-CE11F24BAA6E}">
      <dgm:prSet phldrT="[Text]"/>
      <dgm:spPr/>
      <dgm:t>
        <a:bodyPr/>
        <a:lstStyle/>
        <a:p>
          <a:r>
            <a:rPr lang="de-DE" dirty="0" smtClean="0"/>
            <a:t>int.t.domain.com</a:t>
          </a:r>
          <a:endParaRPr lang="de-DE" dirty="0"/>
        </a:p>
      </dgm:t>
    </dgm:pt>
    <dgm:pt modelId="{5CB12EF1-CAD2-466A-A463-0149C63F1C7E}" type="parTrans" cxnId="{14FED830-7C15-4C45-93DE-B4DF8E693CDC}">
      <dgm:prSet/>
      <dgm:spPr/>
      <dgm:t>
        <a:bodyPr/>
        <a:lstStyle/>
        <a:p>
          <a:endParaRPr lang="de-DE"/>
        </a:p>
      </dgm:t>
    </dgm:pt>
    <dgm:pt modelId="{68D09AA7-EA17-47C6-B9C2-5319012E78B4}" type="sibTrans" cxnId="{14FED830-7C15-4C45-93DE-B4DF8E693CDC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64AE60E1-D571-4F9C-8F52-B1002F9D43A0}" type="pres">
      <dgm:prSet presAssocID="{90C9FDB2-D765-4FD4-9A06-CE11F24BAA6E}" presName="aNode" presStyleLbl="fgAcc1" presStyleIdx="0" presStyleCnt="1" custScaleX="123816" custScaleY="423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281F93-EEFF-42DA-B00D-2B48A7CEC52C}" type="pres">
      <dgm:prSet presAssocID="{90C9FDB2-D765-4FD4-9A06-CE11F24BAA6E}" presName="aSpace" presStyleCnt="0"/>
      <dgm:spPr/>
    </dgm:pt>
  </dgm:ptLst>
  <dgm:cxnLst>
    <dgm:cxn modelId="{CF40AFC1-92D7-4910-8A57-1E4C54FFE337}" type="presOf" srcId="{26EEB39F-FFDF-4994-9357-C6F10714A414}" destId="{F0F40054-96DA-4B77-AD73-11FAD156E19E}" srcOrd="0" destOrd="0" presId="urn:microsoft.com/office/officeart/2005/8/layout/pyramid2"/>
    <dgm:cxn modelId="{711554C7-F126-46AE-903B-8C3B08DFFA49}" type="presOf" srcId="{90C9FDB2-D765-4FD4-9A06-CE11F24BAA6E}" destId="{64AE60E1-D571-4F9C-8F52-B1002F9D43A0}" srcOrd="0" destOrd="0" presId="urn:microsoft.com/office/officeart/2005/8/layout/pyramid2"/>
    <dgm:cxn modelId="{14FED830-7C15-4C45-93DE-B4DF8E693CDC}" srcId="{26EEB39F-FFDF-4994-9357-C6F10714A414}" destId="{90C9FDB2-D765-4FD4-9A06-CE11F24BAA6E}" srcOrd="0" destOrd="0" parTransId="{5CB12EF1-CAD2-466A-A463-0149C63F1C7E}" sibTransId="{68D09AA7-EA17-47C6-B9C2-5319012E78B4}"/>
    <dgm:cxn modelId="{72C5EC42-363B-4A08-AB8E-8F3A488F5258}" type="presParOf" srcId="{F0F40054-96DA-4B77-AD73-11FAD156E19E}" destId="{259C338A-6834-429D-9F12-3735C65606A1}" srcOrd="0" destOrd="0" presId="urn:microsoft.com/office/officeart/2005/8/layout/pyramid2"/>
    <dgm:cxn modelId="{B8969F10-6FE8-4EB6-A53C-0A81CFA76226}" type="presParOf" srcId="{F0F40054-96DA-4B77-AD73-11FAD156E19E}" destId="{E725E38B-F213-4197-9E7D-8799E27595EB}" srcOrd="1" destOrd="0" presId="urn:microsoft.com/office/officeart/2005/8/layout/pyramid2"/>
    <dgm:cxn modelId="{A2BD590A-A2C0-4CE6-9524-774A3E697B13}" type="presParOf" srcId="{E725E38B-F213-4197-9E7D-8799E27595EB}" destId="{64AE60E1-D571-4F9C-8F52-B1002F9D43A0}" srcOrd="0" destOrd="0" presId="urn:microsoft.com/office/officeart/2005/8/layout/pyramid2"/>
    <dgm:cxn modelId="{2CDC6E12-FDD6-4877-A2D2-EEDC7CE87B81}" type="presParOf" srcId="{E725E38B-F213-4197-9E7D-8799E27595EB}" destId="{FA281F93-EEFF-42DA-B00D-2B48A7CEC52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00261A-A750-40B9-B46B-BDF9DDE39990}">
      <dgm:prSet phldrT="[Text]"/>
      <dgm:spPr/>
      <dgm:t>
        <a:bodyPr/>
        <a:lstStyle/>
        <a:p>
          <a:r>
            <a:rPr lang="de-DE" dirty="0" smtClean="0"/>
            <a:t>DEV</a:t>
          </a:r>
          <a:endParaRPr lang="de-DE" dirty="0"/>
        </a:p>
      </dgm:t>
    </dgm:pt>
    <dgm:pt modelId="{C0EC58FA-FC84-466B-974E-09B4039DA3F0}" type="parTrans" cxnId="{56459208-8A57-4189-A40D-D9395687ACC6}">
      <dgm:prSet/>
      <dgm:spPr/>
      <dgm:t>
        <a:bodyPr/>
        <a:lstStyle/>
        <a:p>
          <a:endParaRPr lang="de-DE"/>
        </a:p>
      </dgm:t>
    </dgm:pt>
    <dgm:pt modelId="{4250F572-3C70-4E96-93CA-0141CEEF3287}" type="sibTrans" cxnId="{56459208-8A57-4189-A40D-D9395687ACC6}">
      <dgm:prSet/>
      <dgm:spPr/>
      <dgm:t>
        <a:bodyPr/>
        <a:lstStyle/>
        <a:p>
          <a:endParaRPr lang="de-DE"/>
        </a:p>
      </dgm:t>
    </dgm:pt>
    <dgm:pt modelId="{90C9FDB2-D765-4FD4-9A06-CE11F24BAA6E}">
      <dgm:prSet phldrT="[Text]"/>
      <dgm:spPr/>
      <dgm:t>
        <a:bodyPr/>
        <a:lstStyle/>
        <a:p>
          <a:r>
            <a:rPr lang="de-DE" dirty="0" smtClean="0"/>
            <a:t>x.domain.com</a:t>
          </a:r>
          <a:endParaRPr lang="de-DE" dirty="0"/>
        </a:p>
      </dgm:t>
    </dgm:pt>
    <dgm:pt modelId="{5CB12EF1-CAD2-466A-A463-0149C63F1C7E}" type="parTrans" cxnId="{14FED830-7C15-4C45-93DE-B4DF8E693CDC}">
      <dgm:prSet/>
      <dgm:spPr/>
      <dgm:t>
        <a:bodyPr/>
        <a:lstStyle/>
        <a:p>
          <a:endParaRPr lang="de-DE"/>
        </a:p>
      </dgm:t>
    </dgm:pt>
    <dgm:pt modelId="{68D09AA7-EA17-47C6-B9C2-5319012E78B4}" type="sibTrans" cxnId="{14FED830-7C15-4C45-93DE-B4DF8E693CDC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B1FD636E-7954-4BA9-8FF8-1E664CEF6D18}" type="pres">
      <dgm:prSet presAssocID="{9A00261A-A750-40B9-B46B-BDF9DDE39990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B9D014-422D-4AA7-8F0F-E47F3E8BA4F1}" type="pres">
      <dgm:prSet presAssocID="{9A00261A-A750-40B9-B46B-BDF9DDE39990}" presName="aSpace" presStyleCnt="0"/>
      <dgm:spPr/>
    </dgm:pt>
    <dgm:pt modelId="{64AE60E1-D571-4F9C-8F52-B1002F9D43A0}" type="pres">
      <dgm:prSet presAssocID="{90C9FDB2-D765-4FD4-9A06-CE11F24BAA6E}" presName="aNode" presStyleLbl="fgAcc1" presStyleIdx="1" presStyleCnt="2" custScaleX="1062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281F93-EEFF-42DA-B00D-2B48A7CEC52C}" type="pres">
      <dgm:prSet presAssocID="{90C9FDB2-D765-4FD4-9A06-CE11F24BAA6E}" presName="aSpace" presStyleCnt="0"/>
      <dgm:spPr/>
    </dgm:pt>
  </dgm:ptLst>
  <dgm:cxnLst>
    <dgm:cxn modelId="{388C2286-BF52-4F19-A222-7C23F81DA137}" type="presOf" srcId="{90C9FDB2-D765-4FD4-9A06-CE11F24BAA6E}" destId="{64AE60E1-D571-4F9C-8F52-B1002F9D43A0}" srcOrd="0" destOrd="0" presId="urn:microsoft.com/office/officeart/2005/8/layout/pyramid2"/>
    <dgm:cxn modelId="{14FED830-7C15-4C45-93DE-B4DF8E693CDC}" srcId="{26EEB39F-FFDF-4994-9357-C6F10714A414}" destId="{90C9FDB2-D765-4FD4-9A06-CE11F24BAA6E}" srcOrd="1" destOrd="0" parTransId="{5CB12EF1-CAD2-466A-A463-0149C63F1C7E}" sibTransId="{68D09AA7-EA17-47C6-B9C2-5319012E78B4}"/>
    <dgm:cxn modelId="{341E4C22-4B21-485C-93A1-A62D7CECECCA}" type="presOf" srcId="{26EEB39F-FFDF-4994-9357-C6F10714A414}" destId="{F0F40054-96DA-4B77-AD73-11FAD156E19E}" srcOrd="0" destOrd="0" presId="urn:microsoft.com/office/officeart/2005/8/layout/pyramid2"/>
    <dgm:cxn modelId="{1918A47A-BA25-4F34-8D16-5F1EAB4631BC}" type="presOf" srcId="{9A00261A-A750-40B9-B46B-BDF9DDE39990}" destId="{B1FD636E-7954-4BA9-8FF8-1E664CEF6D18}" srcOrd="0" destOrd="0" presId="urn:microsoft.com/office/officeart/2005/8/layout/pyramid2"/>
    <dgm:cxn modelId="{56459208-8A57-4189-A40D-D9395687ACC6}" srcId="{26EEB39F-FFDF-4994-9357-C6F10714A414}" destId="{9A00261A-A750-40B9-B46B-BDF9DDE39990}" srcOrd="0" destOrd="0" parTransId="{C0EC58FA-FC84-466B-974E-09B4039DA3F0}" sibTransId="{4250F572-3C70-4E96-93CA-0141CEEF3287}"/>
    <dgm:cxn modelId="{7FE1322D-52DC-4E59-A2D2-E9C3DA462163}" type="presParOf" srcId="{F0F40054-96DA-4B77-AD73-11FAD156E19E}" destId="{259C338A-6834-429D-9F12-3735C65606A1}" srcOrd="0" destOrd="0" presId="urn:microsoft.com/office/officeart/2005/8/layout/pyramid2"/>
    <dgm:cxn modelId="{A70EA19F-461C-4F6D-BBF8-7E4EB15AF41A}" type="presParOf" srcId="{F0F40054-96DA-4B77-AD73-11FAD156E19E}" destId="{E725E38B-F213-4197-9E7D-8799E27595EB}" srcOrd="1" destOrd="0" presId="urn:microsoft.com/office/officeart/2005/8/layout/pyramid2"/>
    <dgm:cxn modelId="{C41FBB19-852C-458E-9E79-E5129A4F19B5}" type="presParOf" srcId="{E725E38B-F213-4197-9E7D-8799E27595EB}" destId="{B1FD636E-7954-4BA9-8FF8-1E664CEF6D18}" srcOrd="0" destOrd="0" presId="urn:microsoft.com/office/officeart/2005/8/layout/pyramid2"/>
    <dgm:cxn modelId="{CB4D0DE2-3439-4AD3-B107-0C9ED4410F07}" type="presParOf" srcId="{E725E38B-F213-4197-9E7D-8799E27595EB}" destId="{76B9D014-422D-4AA7-8F0F-E47F3E8BA4F1}" srcOrd="1" destOrd="0" presId="urn:microsoft.com/office/officeart/2005/8/layout/pyramid2"/>
    <dgm:cxn modelId="{C56717F3-813E-404B-9AF5-2BEF5B6AF90B}" type="presParOf" srcId="{E725E38B-F213-4197-9E7D-8799E27595EB}" destId="{64AE60E1-D571-4F9C-8F52-B1002F9D43A0}" srcOrd="2" destOrd="0" presId="urn:microsoft.com/office/officeart/2005/8/layout/pyramid2"/>
    <dgm:cxn modelId="{79759933-5738-4F3E-AF6A-7394339A55F2}" type="presParOf" srcId="{E725E38B-F213-4197-9E7D-8799E27595EB}" destId="{FA281F93-EEFF-42DA-B00D-2B48A7CEC52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0C9FDB2-D765-4FD4-9A06-CE11F24BAA6E}">
      <dgm:prSet phldrT="[Text]"/>
      <dgm:spPr/>
      <dgm:t>
        <a:bodyPr/>
        <a:lstStyle/>
        <a:p>
          <a:r>
            <a:rPr lang="de-DE" dirty="0" smtClean="0"/>
            <a:t>int.x.domain.com</a:t>
          </a:r>
          <a:endParaRPr lang="de-DE" dirty="0"/>
        </a:p>
      </dgm:t>
    </dgm:pt>
    <dgm:pt modelId="{5CB12EF1-CAD2-466A-A463-0149C63F1C7E}" type="parTrans" cxnId="{14FED830-7C15-4C45-93DE-B4DF8E693CDC}">
      <dgm:prSet/>
      <dgm:spPr/>
      <dgm:t>
        <a:bodyPr/>
        <a:lstStyle/>
        <a:p>
          <a:endParaRPr lang="de-DE"/>
        </a:p>
      </dgm:t>
    </dgm:pt>
    <dgm:pt modelId="{68D09AA7-EA17-47C6-B9C2-5319012E78B4}" type="sibTrans" cxnId="{14FED830-7C15-4C45-93DE-B4DF8E693CDC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64AE60E1-D571-4F9C-8F52-B1002F9D43A0}" type="pres">
      <dgm:prSet presAssocID="{90C9FDB2-D765-4FD4-9A06-CE11F24BAA6E}" presName="aNode" presStyleLbl="fgAcc1" presStyleIdx="0" presStyleCnt="1" custScaleX="123816" custScaleY="423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281F93-EEFF-42DA-B00D-2B48A7CEC52C}" type="pres">
      <dgm:prSet presAssocID="{90C9FDB2-D765-4FD4-9A06-CE11F24BAA6E}" presName="aSpace" presStyleCnt="0"/>
      <dgm:spPr/>
    </dgm:pt>
  </dgm:ptLst>
  <dgm:cxnLst>
    <dgm:cxn modelId="{5CE5547E-8F93-400C-89FA-741F919F8ADD}" type="presOf" srcId="{90C9FDB2-D765-4FD4-9A06-CE11F24BAA6E}" destId="{64AE60E1-D571-4F9C-8F52-B1002F9D43A0}" srcOrd="0" destOrd="0" presId="urn:microsoft.com/office/officeart/2005/8/layout/pyramid2"/>
    <dgm:cxn modelId="{14FED830-7C15-4C45-93DE-B4DF8E693CDC}" srcId="{26EEB39F-FFDF-4994-9357-C6F10714A414}" destId="{90C9FDB2-D765-4FD4-9A06-CE11F24BAA6E}" srcOrd="0" destOrd="0" parTransId="{5CB12EF1-CAD2-466A-A463-0149C63F1C7E}" sibTransId="{68D09AA7-EA17-47C6-B9C2-5319012E78B4}"/>
    <dgm:cxn modelId="{717C3005-EC1C-4597-A5B5-675F4B9EC717}" type="presOf" srcId="{26EEB39F-FFDF-4994-9357-C6F10714A414}" destId="{F0F40054-96DA-4B77-AD73-11FAD156E19E}" srcOrd="0" destOrd="0" presId="urn:microsoft.com/office/officeart/2005/8/layout/pyramid2"/>
    <dgm:cxn modelId="{CDA56DAE-C54C-44E0-A28F-000DFA15EBC3}" type="presParOf" srcId="{F0F40054-96DA-4B77-AD73-11FAD156E19E}" destId="{259C338A-6834-429D-9F12-3735C65606A1}" srcOrd="0" destOrd="0" presId="urn:microsoft.com/office/officeart/2005/8/layout/pyramid2"/>
    <dgm:cxn modelId="{7A28D71B-7550-4612-A6A1-FFF0E828056A}" type="presParOf" srcId="{F0F40054-96DA-4B77-AD73-11FAD156E19E}" destId="{E725E38B-F213-4197-9E7D-8799E27595EB}" srcOrd="1" destOrd="0" presId="urn:microsoft.com/office/officeart/2005/8/layout/pyramid2"/>
    <dgm:cxn modelId="{751219FA-E72E-4FDB-9D69-11B522171820}" type="presParOf" srcId="{E725E38B-F213-4197-9E7D-8799E27595EB}" destId="{64AE60E1-D571-4F9C-8F52-B1002F9D43A0}" srcOrd="0" destOrd="0" presId="urn:microsoft.com/office/officeart/2005/8/layout/pyramid2"/>
    <dgm:cxn modelId="{E1DDBA06-7903-473D-92DF-9737A361B406}" type="presParOf" srcId="{E725E38B-F213-4197-9E7D-8799E27595EB}" destId="{FA281F93-EEFF-42DA-B00D-2B48A7CEC52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00261A-A750-40B9-B46B-BDF9DDE39990}">
      <dgm:prSet phldrT="[Text]"/>
      <dgm:spPr/>
      <dgm:t>
        <a:bodyPr/>
        <a:lstStyle/>
        <a:p>
          <a:r>
            <a:rPr lang="de-DE" dirty="0" smtClean="0"/>
            <a:t>ext.domain.com</a:t>
          </a:r>
          <a:endParaRPr lang="de-DE" dirty="0"/>
        </a:p>
      </dgm:t>
    </dgm:pt>
    <dgm:pt modelId="{C0EC58FA-FC84-466B-974E-09B4039DA3F0}" type="parTrans" cxnId="{56459208-8A57-4189-A40D-D9395687ACC6}">
      <dgm:prSet/>
      <dgm:spPr/>
      <dgm:t>
        <a:bodyPr/>
        <a:lstStyle/>
        <a:p>
          <a:endParaRPr lang="de-DE"/>
        </a:p>
      </dgm:t>
    </dgm:pt>
    <dgm:pt modelId="{4250F572-3C70-4E96-93CA-0141CEEF3287}" type="sibTrans" cxnId="{56459208-8A57-4189-A40D-D9395687ACC6}">
      <dgm:prSet/>
      <dgm:spPr/>
      <dgm:t>
        <a:bodyPr/>
        <a:lstStyle/>
        <a:p>
          <a:endParaRPr lang="de-DE"/>
        </a:p>
      </dgm:t>
    </dgm:pt>
    <dgm:pt modelId="{F37FFD14-26F2-41B5-AEE0-0166ACFDAED1}">
      <dgm:prSet phldrT="[Text]"/>
      <dgm:spPr/>
      <dgm:t>
        <a:bodyPr/>
        <a:lstStyle/>
        <a:p>
          <a:r>
            <a:rPr lang="de-DE" dirty="0" smtClean="0"/>
            <a:t>EXT </a:t>
          </a:r>
          <a:r>
            <a:rPr lang="de-DE" dirty="0" err="1" smtClean="0"/>
            <a:t>Prod</a:t>
          </a:r>
          <a:endParaRPr lang="de-DE" dirty="0"/>
        </a:p>
      </dgm:t>
    </dgm:pt>
    <dgm:pt modelId="{02D5B7C8-4BCC-45CD-A54B-03A6389E1132}" type="parTrans" cxnId="{7112E4F6-ED77-4287-A3DA-E5A6FB21D7F4}">
      <dgm:prSet/>
      <dgm:spPr/>
      <dgm:t>
        <a:bodyPr/>
        <a:lstStyle/>
        <a:p>
          <a:endParaRPr lang="de-DE"/>
        </a:p>
      </dgm:t>
    </dgm:pt>
    <dgm:pt modelId="{E3788F13-F7EC-43F4-A0BB-49FFDDBA3F56}" type="sibTrans" cxnId="{7112E4F6-ED77-4287-A3DA-E5A6FB21D7F4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9239A37C-047A-4737-982A-A9F5910B213F}" type="pres">
      <dgm:prSet presAssocID="{F37FFD14-26F2-41B5-AEE0-0166ACFDAED1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1F9A43-986F-4868-B30B-396096977A42}" type="pres">
      <dgm:prSet presAssocID="{F37FFD14-26F2-41B5-AEE0-0166ACFDAED1}" presName="aSpace" presStyleCnt="0"/>
      <dgm:spPr/>
    </dgm:pt>
    <dgm:pt modelId="{B1FD636E-7954-4BA9-8FF8-1E664CEF6D18}" type="pres">
      <dgm:prSet presAssocID="{9A00261A-A750-40B9-B46B-BDF9DDE39990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B9D014-422D-4AA7-8F0F-E47F3E8BA4F1}" type="pres">
      <dgm:prSet presAssocID="{9A00261A-A750-40B9-B46B-BDF9DDE39990}" presName="aSpace" presStyleCnt="0"/>
      <dgm:spPr/>
    </dgm:pt>
  </dgm:ptLst>
  <dgm:cxnLst>
    <dgm:cxn modelId="{13B5AC6B-9C6A-407E-AC17-74A07DEB8D19}" type="presOf" srcId="{26EEB39F-FFDF-4994-9357-C6F10714A414}" destId="{F0F40054-96DA-4B77-AD73-11FAD156E19E}" srcOrd="0" destOrd="0" presId="urn:microsoft.com/office/officeart/2005/8/layout/pyramid2"/>
    <dgm:cxn modelId="{6AEDC2F2-7E88-48A1-A013-B29C43590C83}" type="presOf" srcId="{F37FFD14-26F2-41B5-AEE0-0166ACFDAED1}" destId="{9239A37C-047A-4737-982A-A9F5910B213F}" srcOrd="0" destOrd="0" presId="urn:microsoft.com/office/officeart/2005/8/layout/pyramid2"/>
    <dgm:cxn modelId="{56459208-8A57-4189-A40D-D9395687ACC6}" srcId="{26EEB39F-FFDF-4994-9357-C6F10714A414}" destId="{9A00261A-A750-40B9-B46B-BDF9DDE39990}" srcOrd="1" destOrd="0" parTransId="{C0EC58FA-FC84-466B-974E-09B4039DA3F0}" sibTransId="{4250F572-3C70-4E96-93CA-0141CEEF3287}"/>
    <dgm:cxn modelId="{EC651F0A-A521-46EE-8106-124CFD217895}" type="presOf" srcId="{9A00261A-A750-40B9-B46B-BDF9DDE39990}" destId="{B1FD636E-7954-4BA9-8FF8-1E664CEF6D18}" srcOrd="0" destOrd="0" presId="urn:microsoft.com/office/officeart/2005/8/layout/pyramid2"/>
    <dgm:cxn modelId="{7112E4F6-ED77-4287-A3DA-E5A6FB21D7F4}" srcId="{26EEB39F-FFDF-4994-9357-C6F10714A414}" destId="{F37FFD14-26F2-41B5-AEE0-0166ACFDAED1}" srcOrd="0" destOrd="0" parTransId="{02D5B7C8-4BCC-45CD-A54B-03A6389E1132}" sibTransId="{E3788F13-F7EC-43F4-A0BB-49FFDDBA3F56}"/>
    <dgm:cxn modelId="{7D7FEF16-A882-4817-92B2-B24C65571D41}" type="presParOf" srcId="{F0F40054-96DA-4B77-AD73-11FAD156E19E}" destId="{259C338A-6834-429D-9F12-3735C65606A1}" srcOrd="0" destOrd="0" presId="urn:microsoft.com/office/officeart/2005/8/layout/pyramid2"/>
    <dgm:cxn modelId="{C7BD49F4-FECC-4E34-AD43-1FFBAD5E5120}" type="presParOf" srcId="{F0F40054-96DA-4B77-AD73-11FAD156E19E}" destId="{E725E38B-F213-4197-9E7D-8799E27595EB}" srcOrd="1" destOrd="0" presId="urn:microsoft.com/office/officeart/2005/8/layout/pyramid2"/>
    <dgm:cxn modelId="{84261536-48EA-464F-82CF-E11CED347E0A}" type="presParOf" srcId="{E725E38B-F213-4197-9E7D-8799E27595EB}" destId="{9239A37C-047A-4737-982A-A9F5910B213F}" srcOrd="0" destOrd="0" presId="urn:microsoft.com/office/officeart/2005/8/layout/pyramid2"/>
    <dgm:cxn modelId="{1F9A220B-9A59-4275-9EDC-85A9BB75CCE5}" type="presParOf" srcId="{E725E38B-F213-4197-9E7D-8799E27595EB}" destId="{691F9A43-986F-4868-B30B-396096977A42}" srcOrd="1" destOrd="0" presId="urn:microsoft.com/office/officeart/2005/8/layout/pyramid2"/>
    <dgm:cxn modelId="{3BF1B51D-F248-45D2-BBFB-1A30E6DD132A}" type="presParOf" srcId="{E725E38B-F213-4197-9E7D-8799E27595EB}" destId="{B1FD636E-7954-4BA9-8FF8-1E664CEF6D18}" srcOrd="2" destOrd="0" presId="urn:microsoft.com/office/officeart/2005/8/layout/pyramid2"/>
    <dgm:cxn modelId="{9C84358E-FF75-4D64-840C-6B2CA28F5FC8}" type="presParOf" srcId="{E725E38B-F213-4197-9E7D-8799E27595EB}" destId="{76B9D014-422D-4AA7-8F0F-E47F3E8BA4F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00261A-A750-40B9-B46B-BDF9DDE39990}">
      <dgm:prSet phldrT="[Text]"/>
      <dgm:spPr/>
      <dgm:t>
        <a:bodyPr/>
        <a:lstStyle/>
        <a:p>
          <a:r>
            <a:rPr lang="de-DE" dirty="0" smtClean="0"/>
            <a:t>ext.t.domain.com</a:t>
          </a:r>
          <a:endParaRPr lang="de-DE" dirty="0"/>
        </a:p>
      </dgm:t>
    </dgm:pt>
    <dgm:pt modelId="{C0EC58FA-FC84-466B-974E-09B4039DA3F0}" type="parTrans" cxnId="{56459208-8A57-4189-A40D-D9395687ACC6}">
      <dgm:prSet/>
      <dgm:spPr/>
      <dgm:t>
        <a:bodyPr/>
        <a:lstStyle/>
        <a:p>
          <a:endParaRPr lang="de-DE"/>
        </a:p>
      </dgm:t>
    </dgm:pt>
    <dgm:pt modelId="{4250F572-3C70-4E96-93CA-0141CEEF3287}" type="sibTrans" cxnId="{56459208-8A57-4189-A40D-D9395687ACC6}">
      <dgm:prSet/>
      <dgm:spPr/>
      <dgm:t>
        <a:bodyPr/>
        <a:lstStyle/>
        <a:p>
          <a:endParaRPr lang="de-DE"/>
        </a:p>
      </dgm:t>
    </dgm:pt>
    <dgm:pt modelId="{F37FFD14-26F2-41B5-AEE0-0166ACFDAED1}">
      <dgm:prSet phldrT="[Text]"/>
      <dgm:spPr/>
      <dgm:t>
        <a:bodyPr/>
        <a:lstStyle/>
        <a:p>
          <a:r>
            <a:rPr lang="de-DE" dirty="0" smtClean="0"/>
            <a:t>EXT UAT</a:t>
          </a:r>
          <a:endParaRPr lang="de-DE" dirty="0"/>
        </a:p>
      </dgm:t>
    </dgm:pt>
    <dgm:pt modelId="{02D5B7C8-4BCC-45CD-A54B-03A6389E1132}" type="parTrans" cxnId="{7112E4F6-ED77-4287-A3DA-E5A6FB21D7F4}">
      <dgm:prSet/>
      <dgm:spPr/>
      <dgm:t>
        <a:bodyPr/>
        <a:lstStyle/>
        <a:p>
          <a:endParaRPr lang="de-DE"/>
        </a:p>
      </dgm:t>
    </dgm:pt>
    <dgm:pt modelId="{E3788F13-F7EC-43F4-A0BB-49FFDDBA3F56}" type="sibTrans" cxnId="{7112E4F6-ED77-4287-A3DA-E5A6FB21D7F4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9239A37C-047A-4737-982A-A9F5910B213F}" type="pres">
      <dgm:prSet presAssocID="{F37FFD14-26F2-41B5-AEE0-0166ACFDAED1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1F9A43-986F-4868-B30B-396096977A42}" type="pres">
      <dgm:prSet presAssocID="{F37FFD14-26F2-41B5-AEE0-0166ACFDAED1}" presName="aSpace" presStyleCnt="0"/>
      <dgm:spPr/>
    </dgm:pt>
    <dgm:pt modelId="{B1FD636E-7954-4BA9-8FF8-1E664CEF6D18}" type="pres">
      <dgm:prSet presAssocID="{9A00261A-A750-40B9-B46B-BDF9DDE39990}" presName="aNode" presStyleLbl="fgAcc1" presStyleIdx="1" presStyleCnt="2" custScaleX="1128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B9D014-422D-4AA7-8F0F-E47F3E8BA4F1}" type="pres">
      <dgm:prSet presAssocID="{9A00261A-A750-40B9-B46B-BDF9DDE39990}" presName="aSpace" presStyleCnt="0"/>
      <dgm:spPr/>
    </dgm:pt>
  </dgm:ptLst>
  <dgm:cxnLst>
    <dgm:cxn modelId="{56459208-8A57-4189-A40D-D9395687ACC6}" srcId="{26EEB39F-FFDF-4994-9357-C6F10714A414}" destId="{9A00261A-A750-40B9-B46B-BDF9DDE39990}" srcOrd="1" destOrd="0" parTransId="{C0EC58FA-FC84-466B-974E-09B4039DA3F0}" sibTransId="{4250F572-3C70-4E96-93CA-0141CEEF3287}"/>
    <dgm:cxn modelId="{2C721774-AE3D-47B1-91D6-3BCC6C0EC1F6}" type="presOf" srcId="{26EEB39F-FFDF-4994-9357-C6F10714A414}" destId="{F0F40054-96DA-4B77-AD73-11FAD156E19E}" srcOrd="0" destOrd="0" presId="urn:microsoft.com/office/officeart/2005/8/layout/pyramid2"/>
    <dgm:cxn modelId="{7112E4F6-ED77-4287-A3DA-E5A6FB21D7F4}" srcId="{26EEB39F-FFDF-4994-9357-C6F10714A414}" destId="{F37FFD14-26F2-41B5-AEE0-0166ACFDAED1}" srcOrd="0" destOrd="0" parTransId="{02D5B7C8-4BCC-45CD-A54B-03A6389E1132}" sibTransId="{E3788F13-F7EC-43F4-A0BB-49FFDDBA3F56}"/>
    <dgm:cxn modelId="{1F781F3B-C914-430F-B24A-51081F031FB9}" type="presOf" srcId="{9A00261A-A750-40B9-B46B-BDF9DDE39990}" destId="{B1FD636E-7954-4BA9-8FF8-1E664CEF6D18}" srcOrd="0" destOrd="0" presId="urn:microsoft.com/office/officeart/2005/8/layout/pyramid2"/>
    <dgm:cxn modelId="{E4A27EBD-3EE9-4355-ACA3-4382BB347573}" type="presOf" srcId="{F37FFD14-26F2-41B5-AEE0-0166ACFDAED1}" destId="{9239A37C-047A-4737-982A-A9F5910B213F}" srcOrd="0" destOrd="0" presId="urn:microsoft.com/office/officeart/2005/8/layout/pyramid2"/>
    <dgm:cxn modelId="{772947D3-BCB3-4BDE-920B-C8C3FB5E81BF}" type="presParOf" srcId="{F0F40054-96DA-4B77-AD73-11FAD156E19E}" destId="{259C338A-6834-429D-9F12-3735C65606A1}" srcOrd="0" destOrd="0" presId="urn:microsoft.com/office/officeart/2005/8/layout/pyramid2"/>
    <dgm:cxn modelId="{E509E0B6-A3CD-4D61-AF84-1559717D265B}" type="presParOf" srcId="{F0F40054-96DA-4B77-AD73-11FAD156E19E}" destId="{E725E38B-F213-4197-9E7D-8799E27595EB}" srcOrd="1" destOrd="0" presId="urn:microsoft.com/office/officeart/2005/8/layout/pyramid2"/>
    <dgm:cxn modelId="{F78A85B7-AB5B-4660-B2D9-E3773F9C6404}" type="presParOf" srcId="{E725E38B-F213-4197-9E7D-8799E27595EB}" destId="{9239A37C-047A-4737-982A-A9F5910B213F}" srcOrd="0" destOrd="0" presId="urn:microsoft.com/office/officeart/2005/8/layout/pyramid2"/>
    <dgm:cxn modelId="{99B2E520-9E77-480A-9509-92185A6E6A8C}" type="presParOf" srcId="{E725E38B-F213-4197-9E7D-8799E27595EB}" destId="{691F9A43-986F-4868-B30B-396096977A42}" srcOrd="1" destOrd="0" presId="urn:microsoft.com/office/officeart/2005/8/layout/pyramid2"/>
    <dgm:cxn modelId="{E3D7951F-126A-4C17-81CB-6C82B9557813}" type="presParOf" srcId="{E725E38B-F213-4197-9E7D-8799E27595EB}" destId="{B1FD636E-7954-4BA9-8FF8-1E664CEF6D18}" srcOrd="2" destOrd="0" presId="urn:microsoft.com/office/officeart/2005/8/layout/pyramid2"/>
    <dgm:cxn modelId="{58785BA4-7449-4030-976A-2793AC868719}" type="presParOf" srcId="{E725E38B-F213-4197-9E7D-8799E27595EB}" destId="{76B9D014-422D-4AA7-8F0F-E47F3E8BA4F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EEB39F-FFDF-4994-9357-C6F10714A41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00261A-A750-40B9-B46B-BDF9DDE39990}">
      <dgm:prSet phldrT="[Text]"/>
      <dgm:spPr/>
      <dgm:t>
        <a:bodyPr/>
        <a:lstStyle/>
        <a:p>
          <a:r>
            <a:rPr lang="de-DE" dirty="0" smtClean="0"/>
            <a:t>ext.x.domain.com</a:t>
          </a:r>
          <a:endParaRPr lang="de-DE" dirty="0"/>
        </a:p>
      </dgm:t>
    </dgm:pt>
    <dgm:pt modelId="{C0EC58FA-FC84-466B-974E-09B4039DA3F0}" type="parTrans" cxnId="{56459208-8A57-4189-A40D-D9395687ACC6}">
      <dgm:prSet/>
      <dgm:spPr/>
      <dgm:t>
        <a:bodyPr/>
        <a:lstStyle/>
        <a:p>
          <a:endParaRPr lang="de-DE"/>
        </a:p>
      </dgm:t>
    </dgm:pt>
    <dgm:pt modelId="{4250F572-3C70-4E96-93CA-0141CEEF3287}" type="sibTrans" cxnId="{56459208-8A57-4189-A40D-D9395687ACC6}">
      <dgm:prSet/>
      <dgm:spPr/>
      <dgm:t>
        <a:bodyPr/>
        <a:lstStyle/>
        <a:p>
          <a:endParaRPr lang="de-DE"/>
        </a:p>
      </dgm:t>
    </dgm:pt>
    <dgm:pt modelId="{F37FFD14-26F2-41B5-AEE0-0166ACFDAED1}">
      <dgm:prSet phldrT="[Text]"/>
      <dgm:spPr/>
      <dgm:t>
        <a:bodyPr/>
        <a:lstStyle/>
        <a:p>
          <a:r>
            <a:rPr lang="de-DE" dirty="0" smtClean="0"/>
            <a:t>EXT DEV</a:t>
          </a:r>
          <a:endParaRPr lang="de-DE" dirty="0"/>
        </a:p>
      </dgm:t>
    </dgm:pt>
    <dgm:pt modelId="{02D5B7C8-4BCC-45CD-A54B-03A6389E1132}" type="parTrans" cxnId="{7112E4F6-ED77-4287-A3DA-E5A6FB21D7F4}">
      <dgm:prSet/>
      <dgm:spPr/>
      <dgm:t>
        <a:bodyPr/>
        <a:lstStyle/>
        <a:p>
          <a:endParaRPr lang="de-DE"/>
        </a:p>
      </dgm:t>
    </dgm:pt>
    <dgm:pt modelId="{E3788F13-F7EC-43F4-A0BB-49FFDDBA3F56}" type="sibTrans" cxnId="{7112E4F6-ED77-4287-A3DA-E5A6FB21D7F4}">
      <dgm:prSet/>
      <dgm:spPr/>
      <dgm:t>
        <a:bodyPr/>
        <a:lstStyle/>
        <a:p>
          <a:endParaRPr lang="de-DE"/>
        </a:p>
      </dgm:t>
    </dgm:pt>
    <dgm:pt modelId="{F0F40054-96DA-4B77-AD73-11FAD156E19E}" type="pres">
      <dgm:prSet presAssocID="{26EEB39F-FFDF-4994-9357-C6F10714A414}" presName="compositeShape" presStyleCnt="0">
        <dgm:presLayoutVars>
          <dgm:dir/>
          <dgm:resizeHandles/>
        </dgm:presLayoutVars>
      </dgm:prSet>
      <dgm:spPr/>
    </dgm:pt>
    <dgm:pt modelId="{259C338A-6834-429D-9F12-3735C65606A1}" type="pres">
      <dgm:prSet presAssocID="{26EEB39F-FFDF-4994-9357-C6F10714A414}" presName="pyramid" presStyleLbl="node1" presStyleIdx="0" presStyleCnt="1" custLinFactNeighborX="-15649" custLinFactNeighborY="-45382"/>
      <dgm:spPr/>
    </dgm:pt>
    <dgm:pt modelId="{E725E38B-F213-4197-9E7D-8799E27595EB}" type="pres">
      <dgm:prSet presAssocID="{26EEB39F-FFDF-4994-9357-C6F10714A414}" presName="theList" presStyleCnt="0"/>
      <dgm:spPr/>
    </dgm:pt>
    <dgm:pt modelId="{9239A37C-047A-4737-982A-A9F5910B213F}" type="pres">
      <dgm:prSet presAssocID="{F37FFD14-26F2-41B5-AEE0-0166ACFDAED1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1F9A43-986F-4868-B30B-396096977A42}" type="pres">
      <dgm:prSet presAssocID="{F37FFD14-26F2-41B5-AEE0-0166ACFDAED1}" presName="aSpace" presStyleCnt="0"/>
      <dgm:spPr/>
    </dgm:pt>
    <dgm:pt modelId="{B1FD636E-7954-4BA9-8FF8-1E664CEF6D18}" type="pres">
      <dgm:prSet presAssocID="{9A00261A-A750-40B9-B46B-BDF9DDE39990}" presName="aNode" presStyleLbl="fgAcc1" presStyleIdx="1" presStyleCnt="2" custScaleX="1128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B9D014-422D-4AA7-8F0F-E47F3E8BA4F1}" type="pres">
      <dgm:prSet presAssocID="{9A00261A-A750-40B9-B46B-BDF9DDE39990}" presName="aSpace" presStyleCnt="0"/>
      <dgm:spPr/>
    </dgm:pt>
  </dgm:ptLst>
  <dgm:cxnLst>
    <dgm:cxn modelId="{4B7B0957-32D7-4503-BC1A-3F41BE22D575}" type="presOf" srcId="{9A00261A-A750-40B9-B46B-BDF9DDE39990}" destId="{B1FD636E-7954-4BA9-8FF8-1E664CEF6D18}" srcOrd="0" destOrd="0" presId="urn:microsoft.com/office/officeart/2005/8/layout/pyramid2"/>
    <dgm:cxn modelId="{56459208-8A57-4189-A40D-D9395687ACC6}" srcId="{26EEB39F-FFDF-4994-9357-C6F10714A414}" destId="{9A00261A-A750-40B9-B46B-BDF9DDE39990}" srcOrd="1" destOrd="0" parTransId="{C0EC58FA-FC84-466B-974E-09B4039DA3F0}" sibTransId="{4250F572-3C70-4E96-93CA-0141CEEF3287}"/>
    <dgm:cxn modelId="{533E63E3-F422-4173-86CA-AAD00F11D2E9}" type="presOf" srcId="{F37FFD14-26F2-41B5-AEE0-0166ACFDAED1}" destId="{9239A37C-047A-4737-982A-A9F5910B213F}" srcOrd="0" destOrd="0" presId="urn:microsoft.com/office/officeart/2005/8/layout/pyramid2"/>
    <dgm:cxn modelId="{7112E4F6-ED77-4287-A3DA-E5A6FB21D7F4}" srcId="{26EEB39F-FFDF-4994-9357-C6F10714A414}" destId="{F37FFD14-26F2-41B5-AEE0-0166ACFDAED1}" srcOrd="0" destOrd="0" parTransId="{02D5B7C8-4BCC-45CD-A54B-03A6389E1132}" sibTransId="{E3788F13-F7EC-43F4-A0BB-49FFDDBA3F56}"/>
    <dgm:cxn modelId="{2AC24030-2C4C-4BA3-BF6F-AB4BFA462F2C}" type="presOf" srcId="{26EEB39F-FFDF-4994-9357-C6F10714A414}" destId="{F0F40054-96DA-4B77-AD73-11FAD156E19E}" srcOrd="0" destOrd="0" presId="urn:microsoft.com/office/officeart/2005/8/layout/pyramid2"/>
    <dgm:cxn modelId="{5656D379-507A-4275-BDA3-0753DAB64BF2}" type="presParOf" srcId="{F0F40054-96DA-4B77-AD73-11FAD156E19E}" destId="{259C338A-6834-429D-9F12-3735C65606A1}" srcOrd="0" destOrd="0" presId="urn:microsoft.com/office/officeart/2005/8/layout/pyramid2"/>
    <dgm:cxn modelId="{F96A2FCD-55E2-4558-83A2-DD99C9398738}" type="presParOf" srcId="{F0F40054-96DA-4B77-AD73-11FAD156E19E}" destId="{E725E38B-F213-4197-9E7D-8799E27595EB}" srcOrd="1" destOrd="0" presId="urn:microsoft.com/office/officeart/2005/8/layout/pyramid2"/>
    <dgm:cxn modelId="{85CCCD88-9A96-4991-95B4-29BA023CB9D4}" type="presParOf" srcId="{E725E38B-F213-4197-9E7D-8799E27595EB}" destId="{9239A37C-047A-4737-982A-A9F5910B213F}" srcOrd="0" destOrd="0" presId="urn:microsoft.com/office/officeart/2005/8/layout/pyramid2"/>
    <dgm:cxn modelId="{1226894E-D154-4290-9E34-9FE5CC812FFF}" type="presParOf" srcId="{E725E38B-F213-4197-9E7D-8799E27595EB}" destId="{691F9A43-986F-4868-B30B-396096977A42}" srcOrd="1" destOrd="0" presId="urn:microsoft.com/office/officeart/2005/8/layout/pyramid2"/>
    <dgm:cxn modelId="{32E76A49-9668-49CE-8FD8-7E653FBE3B9B}" type="presParOf" srcId="{E725E38B-F213-4197-9E7D-8799E27595EB}" destId="{B1FD636E-7954-4BA9-8FF8-1E664CEF6D18}" srcOrd="2" destOrd="0" presId="urn:microsoft.com/office/officeart/2005/8/layout/pyramid2"/>
    <dgm:cxn modelId="{05D3BB65-00DD-49F9-9A89-FA223004181B}" type="presParOf" srcId="{E725E38B-F213-4197-9E7D-8799E27595EB}" destId="{76B9D014-422D-4AA7-8F0F-E47F3E8BA4F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25FCA-9EB3-43EB-8FD5-1F58347F3A88}" type="datetimeFigureOut">
              <a:rPr lang="de-DE" smtClean="0"/>
              <a:t>06.10.2015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80759-A021-4A25-9C21-2B4F33688C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88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387CE-A6F2-4EEF-A38B-5C262FD8264E}" type="datetimeFigureOut">
              <a:rPr lang="de-DE" smtClean="0"/>
              <a:t>06.10.2015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31414-E5B7-49C8-B06D-C6EAD3FC35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76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ihand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ihand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ihand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ihand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ihand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ihand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ihandform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ihand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de-DE" sz="8000" b="0" i="0" baseline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+mn-cs"/>
              </a:rPr>
              <a:t>"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de-DE" sz="8000" b="0" i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latz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tzkarte mit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de-DE" sz="8000" b="0" i="0" baseline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+mn-cs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de-DE" sz="8000" b="0" i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ihand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ihand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ihand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ihand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ihand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ihand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ihand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ihand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justidm.wordpres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52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hteck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defTabSz="457200">
              <a:spcBef>
                <a:spcPct val="0"/>
              </a:spcBef>
              <a:buNone/>
            </a:pPr>
            <a:r>
              <a:rPr lang="en-US" sz="5400" b="0" i="0" dirty="0" smtClean="0">
                <a:solidFill>
                  <a:srgbClr val="90C226"/>
                </a:solidFill>
                <a:latin typeface="Trebuchet MS"/>
              </a:rPr>
              <a:t>Using a 2</a:t>
            </a:r>
            <a:r>
              <a:rPr lang="en-US" sz="2800" b="0" i="0" dirty="0" smtClean="0">
                <a:solidFill>
                  <a:srgbClr val="90C226"/>
                </a:solidFill>
                <a:latin typeface="Trebuchet MS"/>
              </a:rPr>
              <a:t>nd</a:t>
            </a:r>
            <a:r>
              <a:rPr lang="en-US" sz="5400" b="0" i="0" dirty="0" smtClean="0">
                <a:solidFill>
                  <a:srgbClr val="90C226"/>
                </a:solidFill>
                <a:latin typeface="Trebuchet MS"/>
              </a:rPr>
              <a:t> MIM as data generator for referential objects  </a:t>
            </a:r>
            <a:endParaRPr lang="en-US" dirty="0"/>
          </a:p>
        </p:txBody>
      </p:sp>
      <p:sp>
        <p:nvSpPr>
          <p:cNvPr id="89097" name="Rechteck 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b="1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Peter Stapf</a:t>
            </a:r>
          </a:p>
          <a:p>
            <a:pPr marL="0" indent="0" algn="r">
              <a:buNone/>
            </a:pPr>
            <a:r>
              <a:rPr lang="en-US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MVP - Directory Services</a:t>
            </a:r>
          </a:p>
          <a:p>
            <a:pPr marL="0" indent="0" algn="r">
              <a:buNone/>
            </a:pPr>
            <a:r>
              <a:rPr lang="en-US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14. October 2015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feil nach unten 18"/>
          <p:cNvSpPr/>
          <p:nvPr/>
        </p:nvSpPr>
        <p:spPr>
          <a:xfrm>
            <a:off x="3993486" y="1093795"/>
            <a:ext cx="2281286" cy="407030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258" name="Rechteck 2"/>
          <p:cNvSpPr>
            <a:spLocks noGrp="1" noChangeArrowheads="1"/>
          </p:cNvSpPr>
          <p:nvPr>
            <p:ph type="title"/>
          </p:nvPr>
        </p:nvSpPr>
        <p:spPr>
          <a:xfrm>
            <a:off x="677511" y="114696"/>
            <a:ext cx="8598907" cy="733716"/>
          </a:xfrm>
        </p:spPr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sz="3600" b="0" i="0" dirty="0" smtClean="0">
                <a:latin typeface="Trebuchet MS"/>
              </a:rPr>
              <a:t>Tables, Views, SQL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846893" y="853553"/>
            <a:ext cx="4648439" cy="1035006"/>
            <a:chOff x="2846893" y="1027946"/>
            <a:chExt cx="4648439" cy="103500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893" y="1281862"/>
              <a:ext cx="4648439" cy="78109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2846893" y="1027946"/>
              <a:ext cx="14750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Table: </a:t>
              </a:r>
              <a:r>
                <a:rPr lang="de-DE" sz="1050" dirty="0" err="1" smtClean="0"/>
                <a:t>EmployeeData</a:t>
              </a:r>
              <a:endParaRPr lang="de-DE" sz="1050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35669" y="2215338"/>
            <a:ext cx="10058400" cy="819802"/>
            <a:chOff x="235669" y="2578267"/>
            <a:chExt cx="10058400" cy="81980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9" y="2797426"/>
              <a:ext cx="10058400" cy="600643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235669" y="2578267"/>
              <a:ext cx="13773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Table: </a:t>
              </a:r>
              <a:r>
                <a:rPr lang="de-DE" sz="1050" dirty="0" err="1" smtClean="0"/>
                <a:t>AccountData</a:t>
              </a:r>
              <a:endParaRPr lang="de-DE" sz="1050" dirty="0"/>
            </a:p>
          </p:txBody>
        </p:sp>
      </p:grpSp>
      <p:sp>
        <p:nvSpPr>
          <p:cNvPr id="7" name="Plus 6"/>
          <p:cNvSpPr/>
          <p:nvPr/>
        </p:nvSpPr>
        <p:spPr>
          <a:xfrm>
            <a:off x="4892511" y="1979638"/>
            <a:ext cx="483236" cy="39592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35669" y="4910183"/>
            <a:ext cx="10058400" cy="1049709"/>
            <a:chOff x="346547" y="4198455"/>
            <a:chExt cx="10058400" cy="104970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47" y="4452371"/>
              <a:ext cx="10058400" cy="79579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346547" y="4198455"/>
              <a:ext cx="15616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View: </a:t>
              </a:r>
              <a:r>
                <a:rPr lang="de-DE" sz="1050" dirty="0" err="1" smtClean="0"/>
                <a:t>IDMAccountView</a:t>
              </a:r>
              <a:endParaRPr lang="de-DE" sz="105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427638" y="3379834"/>
            <a:ext cx="10346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SELECT        ID, </a:t>
            </a:r>
            <a:r>
              <a:rPr lang="de-DE" sz="800" dirty="0" err="1"/>
              <a:t>ObjectClass</a:t>
            </a:r>
            <a:r>
              <a:rPr lang="de-DE" sz="800" dirty="0"/>
              <a:t>, Firstname, </a:t>
            </a:r>
            <a:r>
              <a:rPr lang="de-DE" sz="800" dirty="0" err="1"/>
              <a:t>Lastname</a:t>
            </a:r>
            <a:r>
              <a:rPr lang="de-DE" sz="800" dirty="0"/>
              <a:t>, </a:t>
            </a:r>
            <a:r>
              <a:rPr lang="de-DE" sz="800" dirty="0" err="1"/>
              <a:t>AccountName</a:t>
            </a:r>
            <a:r>
              <a:rPr lang="de-DE" sz="800" dirty="0"/>
              <a:t>, </a:t>
            </a:r>
            <a:r>
              <a:rPr lang="de-DE" sz="800" dirty="0" err="1"/>
              <a:t>EmployeeStatus</a:t>
            </a:r>
            <a:r>
              <a:rPr lang="de-DE" sz="800" dirty="0"/>
              <a:t>, NULL AS </a:t>
            </a:r>
            <a:r>
              <a:rPr lang="de-DE" sz="800" dirty="0" err="1"/>
              <a:t>samAccountName</a:t>
            </a:r>
            <a:r>
              <a:rPr lang="de-DE" sz="800" dirty="0"/>
              <a:t>, NULL AS UPN, NULL AS Domain, NULL AS Description, NULL AS </a:t>
            </a:r>
            <a:r>
              <a:rPr lang="de-DE" sz="800" dirty="0" err="1"/>
              <a:t>EmployeeNumber</a:t>
            </a:r>
            <a:r>
              <a:rPr lang="de-DE" sz="800" dirty="0"/>
              <a:t>, NULL AS </a:t>
            </a:r>
            <a:r>
              <a:rPr lang="de-DE" sz="800" dirty="0" err="1"/>
              <a:t>pwdLastSet</a:t>
            </a:r>
            <a:r>
              <a:rPr lang="de-DE" sz="800" dirty="0"/>
              <a:t>, NULL</a:t>
            </a:r>
          </a:p>
          <a:p>
            <a:r>
              <a:rPr lang="de-DE" sz="800" dirty="0"/>
              <a:t>                          AS </a:t>
            </a:r>
            <a:r>
              <a:rPr lang="de-DE" sz="800" dirty="0" err="1"/>
              <a:t>pwdNeverExpires</a:t>
            </a:r>
            <a:r>
              <a:rPr lang="de-DE" sz="800" dirty="0"/>
              <a:t>, NULL AS </a:t>
            </a:r>
            <a:r>
              <a:rPr lang="de-DE" sz="800" dirty="0" err="1"/>
              <a:t>lastLogon</a:t>
            </a:r>
            <a:r>
              <a:rPr lang="de-DE" sz="800" dirty="0"/>
              <a:t>, NULL AS </a:t>
            </a:r>
            <a:r>
              <a:rPr lang="de-DE" sz="800" dirty="0" err="1"/>
              <a:t>accountEnabled</a:t>
            </a:r>
            <a:endParaRPr lang="de-DE" sz="800" dirty="0"/>
          </a:p>
          <a:p>
            <a:r>
              <a:rPr lang="de-DE" sz="800" dirty="0"/>
              <a:t>FROM            </a:t>
            </a:r>
            <a:r>
              <a:rPr lang="de-DE" sz="800" dirty="0" err="1"/>
              <a:t>EmployeeData</a:t>
            </a:r>
            <a:endParaRPr lang="de-DE" sz="800" dirty="0"/>
          </a:p>
          <a:p>
            <a:r>
              <a:rPr lang="de-DE" sz="800" dirty="0"/>
              <a:t>UNION</a:t>
            </a:r>
          </a:p>
          <a:p>
            <a:r>
              <a:rPr lang="de-DE" sz="800" dirty="0"/>
              <a:t>SELECT        ID, </a:t>
            </a:r>
            <a:r>
              <a:rPr lang="de-DE" sz="800" dirty="0" err="1"/>
              <a:t>ObjectClass</a:t>
            </a:r>
            <a:r>
              <a:rPr lang="de-DE" sz="800" dirty="0"/>
              <a:t>, NULL AS </a:t>
            </a:r>
            <a:r>
              <a:rPr lang="de-DE" sz="800" dirty="0" err="1"/>
              <a:t>FirstName</a:t>
            </a:r>
            <a:r>
              <a:rPr lang="de-DE" sz="800" dirty="0"/>
              <a:t>, NULL </a:t>
            </a:r>
            <a:r>
              <a:rPr lang="de-DE" sz="800" dirty="0" err="1"/>
              <a:t>LastName</a:t>
            </a:r>
            <a:r>
              <a:rPr lang="de-DE" sz="800" dirty="0"/>
              <a:t>, NULL AS </a:t>
            </a:r>
            <a:r>
              <a:rPr lang="de-DE" sz="800" dirty="0" err="1"/>
              <a:t>Accountname</a:t>
            </a:r>
            <a:r>
              <a:rPr lang="de-DE" sz="800" dirty="0"/>
              <a:t>, NULL AS </a:t>
            </a:r>
            <a:r>
              <a:rPr lang="de-DE" sz="800" dirty="0" err="1"/>
              <a:t>EmployeeStatus</a:t>
            </a:r>
            <a:r>
              <a:rPr lang="de-DE" sz="800" dirty="0"/>
              <a:t>, </a:t>
            </a:r>
            <a:r>
              <a:rPr lang="de-DE" sz="800" dirty="0" err="1"/>
              <a:t>samAccountName</a:t>
            </a:r>
            <a:r>
              <a:rPr lang="de-DE" sz="800" dirty="0"/>
              <a:t>, UPN, Domain, Description, </a:t>
            </a:r>
            <a:r>
              <a:rPr lang="de-DE" sz="800" dirty="0" err="1"/>
              <a:t>EmployeeNumber</a:t>
            </a:r>
            <a:r>
              <a:rPr lang="de-DE" sz="800" dirty="0"/>
              <a:t>, </a:t>
            </a:r>
            <a:r>
              <a:rPr lang="de-DE" sz="800" dirty="0" err="1"/>
              <a:t>pwdLastSet</a:t>
            </a:r>
            <a:r>
              <a:rPr lang="de-DE" sz="800" dirty="0"/>
              <a:t>, </a:t>
            </a:r>
            <a:r>
              <a:rPr lang="de-DE" sz="800" dirty="0" err="1"/>
              <a:t>pwdNeverExpires</a:t>
            </a:r>
            <a:r>
              <a:rPr lang="de-DE" sz="800" dirty="0"/>
              <a:t>, </a:t>
            </a:r>
          </a:p>
          <a:p>
            <a:r>
              <a:rPr lang="de-DE" sz="800" dirty="0"/>
              <a:t>                         </a:t>
            </a:r>
            <a:r>
              <a:rPr lang="de-DE" sz="800" dirty="0" err="1"/>
              <a:t>lastLogon</a:t>
            </a:r>
            <a:r>
              <a:rPr lang="de-DE" sz="800" dirty="0"/>
              <a:t>, </a:t>
            </a:r>
            <a:r>
              <a:rPr lang="de-DE" sz="800" dirty="0" err="1"/>
              <a:t>accountEnabled</a:t>
            </a:r>
            <a:endParaRPr lang="de-DE" sz="800" dirty="0"/>
          </a:p>
          <a:p>
            <a:r>
              <a:rPr lang="de-DE" sz="800" dirty="0"/>
              <a:t>FROM            </a:t>
            </a:r>
            <a:r>
              <a:rPr lang="de-DE" sz="800" dirty="0" err="1"/>
              <a:t>AccountData</a:t>
            </a:r>
            <a:endParaRPr lang="de-DE" sz="800" dirty="0"/>
          </a:p>
        </p:txBody>
      </p:sp>
      <p:sp>
        <p:nvSpPr>
          <p:cNvPr id="16" name="Gleich 15"/>
          <p:cNvSpPr/>
          <p:nvPr/>
        </p:nvSpPr>
        <p:spPr>
          <a:xfrm>
            <a:off x="4872535" y="4485373"/>
            <a:ext cx="523188" cy="273377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feil nach unten 30"/>
          <p:cNvSpPr/>
          <p:nvPr/>
        </p:nvSpPr>
        <p:spPr>
          <a:xfrm>
            <a:off x="7096465" y="1139667"/>
            <a:ext cx="2281286" cy="297649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>
            <a:off x="1357460" y="1098327"/>
            <a:ext cx="2281286" cy="297649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258" name="Rechteck 2"/>
          <p:cNvSpPr>
            <a:spLocks noGrp="1" noChangeArrowheads="1"/>
          </p:cNvSpPr>
          <p:nvPr>
            <p:ph type="title"/>
          </p:nvPr>
        </p:nvSpPr>
        <p:spPr>
          <a:xfrm>
            <a:off x="677511" y="114696"/>
            <a:ext cx="8598907" cy="733716"/>
          </a:xfrm>
        </p:spPr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sz="3600" b="0" i="0" dirty="0" smtClean="0">
                <a:latin typeface="Trebuchet MS"/>
              </a:rPr>
              <a:t>Tables, Views, SQL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56415" y="3178248"/>
            <a:ext cx="6144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SELECT        </a:t>
            </a:r>
            <a:r>
              <a:rPr lang="de-DE" sz="800" dirty="0" err="1"/>
              <a:t>dbo.AccountData.UPN</a:t>
            </a:r>
            <a:r>
              <a:rPr lang="de-DE" sz="800" dirty="0"/>
              <a:t> AS ID, </a:t>
            </a:r>
            <a:r>
              <a:rPr lang="de-DE" sz="800" dirty="0" err="1"/>
              <a:t>dbo.AccountDataMultivalue.AttributeName</a:t>
            </a:r>
            <a:r>
              <a:rPr lang="de-DE" sz="800" dirty="0"/>
              <a:t>, </a:t>
            </a:r>
            <a:r>
              <a:rPr lang="de-DE" sz="800" dirty="0" err="1"/>
              <a:t>dbo.AccountDataMultivalue.AttributeValue</a:t>
            </a:r>
            <a:endParaRPr lang="de-DE" sz="800" dirty="0"/>
          </a:p>
          <a:p>
            <a:r>
              <a:rPr lang="de-DE" sz="800" dirty="0"/>
              <a:t>FROM            </a:t>
            </a:r>
            <a:r>
              <a:rPr lang="de-DE" sz="800" dirty="0" err="1"/>
              <a:t>dbo.AccountData</a:t>
            </a:r>
            <a:r>
              <a:rPr lang="de-DE" sz="800" dirty="0"/>
              <a:t> INNER JOIN</a:t>
            </a:r>
          </a:p>
          <a:p>
            <a:r>
              <a:rPr lang="de-DE" sz="800" dirty="0"/>
              <a:t>                         </a:t>
            </a:r>
            <a:r>
              <a:rPr lang="de-DE" sz="800" dirty="0" err="1"/>
              <a:t>dbo.AccountDataMultivalue</a:t>
            </a:r>
            <a:r>
              <a:rPr lang="de-DE" sz="800" dirty="0"/>
              <a:t> ON </a:t>
            </a:r>
            <a:r>
              <a:rPr lang="de-DE" sz="800" dirty="0" err="1"/>
              <a:t>dbo.AccountData.Anchor</a:t>
            </a:r>
            <a:r>
              <a:rPr lang="de-DE" sz="800" dirty="0"/>
              <a:t> = </a:t>
            </a:r>
            <a:r>
              <a:rPr lang="de-DE" sz="800" dirty="0" err="1"/>
              <a:t>dbo.AccountDataMultivalue.Anchor</a:t>
            </a:r>
            <a:endParaRPr lang="de-DE" sz="8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259236" y="904763"/>
            <a:ext cx="10058400" cy="819802"/>
            <a:chOff x="235669" y="2578267"/>
            <a:chExt cx="10058400" cy="819802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9" y="2797426"/>
              <a:ext cx="10058400" cy="600643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235669" y="2578267"/>
              <a:ext cx="13773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Table: </a:t>
              </a:r>
              <a:r>
                <a:rPr lang="de-DE" sz="1050" dirty="0" err="1" smtClean="0"/>
                <a:t>AccountData</a:t>
              </a:r>
              <a:endParaRPr lang="de-DE" sz="1050" dirty="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59236" y="1976520"/>
            <a:ext cx="5571242" cy="905294"/>
            <a:chOff x="259236" y="1976520"/>
            <a:chExt cx="5571242" cy="905294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36" y="2211788"/>
              <a:ext cx="5571242" cy="670026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259236" y="1976520"/>
              <a:ext cx="20024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Table: </a:t>
              </a:r>
              <a:r>
                <a:rPr lang="de-DE" sz="1050" dirty="0" err="1" smtClean="0"/>
                <a:t>AccountDataMultivalue</a:t>
              </a:r>
              <a:endParaRPr lang="de-DE" sz="105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77511" y="3947867"/>
            <a:ext cx="4737141" cy="867614"/>
            <a:chOff x="677511" y="3947867"/>
            <a:chExt cx="4737141" cy="867614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11" y="4201783"/>
              <a:ext cx="4737141" cy="613698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677511" y="3947867"/>
              <a:ext cx="22573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View: </a:t>
              </a:r>
              <a:r>
                <a:rPr lang="de-DE" sz="1050" dirty="0" err="1" smtClean="0"/>
                <a:t>IDMGroupMemberMultivalue</a:t>
              </a:r>
              <a:endParaRPr lang="de-DE" sz="105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980995" y="3920674"/>
            <a:ext cx="2573904" cy="894807"/>
            <a:chOff x="5980921" y="3934270"/>
            <a:chExt cx="2573904" cy="89480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921" y="4188186"/>
              <a:ext cx="2573904" cy="640891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5980921" y="3934270"/>
              <a:ext cx="25122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View: </a:t>
              </a:r>
              <a:r>
                <a:rPr lang="de-DE" sz="1050" dirty="0" err="1" smtClean="0"/>
                <a:t>IDMAdditionalAccountMultivalue</a:t>
              </a:r>
              <a:endParaRPr lang="de-DE" sz="105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228731" y="5510763"/>
            <a:ext cx="3591561" cy="1062289"/>
            <a:chOff x="3228731" y="5510763"/>
            <a:chExt cx="3591561" cy="106228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731" y="5764679"/>
              <a:ext cx="3591561" cy="808373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3228731" y="5510763"/>
              <a:ext cx="18950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View: </a:t>
              </a:r>
              <a:r>
                <a:rPr lang="de-DE" sz="1050" dirty="0" err="1" smtClean="0"/>
                <a:t>IDMAccountMultivalue</a:t>
              </a:r>
              <a:endParaRPr lang="de-DE" sz="1050" dirty="0"/>
            </a:p>
          </p:txBody>
        </p:sp>
      </p:grpSp>
      <p:sp>
        <p:nvSpPr>
          <p:cNvPr id="23" name="Plus 22"/>
          <p:cNvSpPr/>
          <p:nvPr/>
        </p:nvSpPr>
        <p:spPr>
          <a:xfrm>
            <a:off x="6061135" y="4443058"/>
            <a:ext cx="273377" cy="259237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leich 23"/>
          <p:cNvSpPr/>
          <p:nvPr/>
        </p:nvSpPr>
        <p:spPr>
          <a:xfrm>
            <a:off x="4798243" y="5114041"/>
            <a:ext cx="490194" cy="268664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928702" y="2650981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SELECT        </a:t>
            </a:r>
            <a:r>
              <a:rPr lang="en-US" sz="800" dirty="0" err="1"/>
              <a:t>EmployeeNumber</a:t>
            </a:r>
            <a:r>
              <a:rPr lang="en-US" sz="800" dirty="0"/>
              <a:t> AS ID, </a:t>
            </a:r>
            <a:r>
              <a:rPr lang="en-US" sz="800" dirty="0" err="1"/>
              <a:t>AttributeName</a:t>
            </a:r>
            <a:r>
              <a:rPr lang="en-US" sz="800" dirty="0"/>
              <a:t>, UPN AS </a:t>
            </a:r>
            <a:r>
              <a:rPr lang="en-US" sz="800" dirty="0" err="1"/>
              <a:t>AttributeValue</a:t>
            </a:r>
            <a:endParaRPr lang="en-US" sz="800" dirty="0"/>
          </a:p>
          <a:p>
            <a:r>
              <a:rPr lang="en-US" sz="800" dirty="0"/>
              <a:t>FROM            </a:t>
            </a:r>
            <a:r>
              <a:rPr lang="en-US" sz="800" dirty="0" err="1"/>
              <a:t>dbo.AccountData</a:t>
            </a:r>
            <a:endParaRPr lang="en-US" sz="800" dirty="0"/>
          </a:p>
          <a:p>
            <a:r>
              <a:rPr lang="en-US" sz="800" dirty="0"/>
              <a:t>WHERE        (</a:t>
            </a:r>
            <a:r>
              <a:rPr lang="en-US" sz="800" dirty="0" err="1"/>
              <a:t>EmployeeNumber</a:t>
            </a:r>
            <a:r>
              <a:rPr lang="en-US" sz="800" dirty="0"/>
              <a:t> IS NOT NULL)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47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hteck 2"/>
          <p:cNvSpPr>
            <a:spLocks noGrp="1" noChangeArrowheads="1"/>
          </p:cNvSpPr>
          <p:nvPr>
            <p:ph type="title"/>
          </p:nvPr>
        </p:nvSpPr>
        <p:spPr>
          <a:xfrm>
            <a:off x="677511" y="114696"/>
            <a:ext cx="8598907" cy="733716"/>
          </a:xfrm>
        </p:spPr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dirty="0" smtClean="0">
                <a:latin typeface="Trebuchet MS"/>
              </a:rPr>
              <a:t>Portal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11" y="330976"/>
            <a:ext cx="5880874" cy="25373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7" y="3142209"/>
            <a:ext cx="3834396" cy="34712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6" y="3142209"/>
            <a:ext cx="4580026" cy="34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sz="3600" b="0" i="0" dirty="0" smtClean="0">
                <a:solidFill>
                  <a:srgbClr val="90C226"/>
                </a:solidFill>
                <a:latin typeface="Trebuchet MS"/>
              </a:rPr>
              <a:t>About me</a:t>
            </a:r>
            <a:endParaRPr lang="en-US" dirty="0"/>
          </a:p>
        </p:txBody>
      </p:sp>
      <p:sp>
        <p:nvSpPr>
          <p:cNvPr id="86019" name="Rechteck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Age: 44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Location: Germany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MVP (Directory Services)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dirty="0" smtClean="0">
                <a:latin typeface="Trebuchet MS"/>
              </a:rPr>
              <a:t>Senior Consultant @ 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dirty="0" smtClean="0">
                <a:latin typeface="Trebuchet MS"/>
              </a:rPr>
              <a:t>Main focus: IDM, AD, Azure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dirty="0" smtClean="0">
                <a:latin typeface="Trebuchet MS"/>
              </a:rPr>
              <a:t>Working on IDM since 2006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dirty="0" smtClean="0">
                <a:latin typeface="Trebuchet MS"/>
              </a:rPr>
              <a:t>Blog: </a:t>
            </a:r>
            <a:r>
              <a:rPr lang="en-US" dirty="0" smtClean="0">
                <a:latin typeface="Trebuchet MS"/>
                <a:hlinkClick r:id="rId2"/>
              </a:rPr>
              <a:t>http://justIDM.wordpress.com</a:t>
            </a:r>
            <a:endParaRPr lang="en-US" dirty="0" smtClean="0">
              <a:latin typeface="Trebuchet MS"/>
            </a:endParaRPr>
          </a:p>
          <a:p>
            <a:pPr marL="0" indent="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23" y="1858013"/>
            <a:ext cx="2160766" cy="302507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74" y="3301051"/>
            <a:ext cx="1765513" cy="5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chtungspfeil 22"/>
          <p:cNvSpPr/>
          <p:nvPr/>
        </p:nvSpPr>
        <p:spPr>
          <a:xfrm>
            <a:off x="1909257" y="3968393"/>
            <a:ext cx="6918654" cy="45464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138" name="Rechteck 2"/>
          <p:cNvSpPr>
            <a:spLocks noGrp="1" noChangeArrowheads="1"/>
          </p:cNvSpPr>
          <p:nvPr>
            <p:ph type="title"/>
          </p:nvPr>
        </p:nvSpPr>
        <p:spPr>
          <a:xfrm>
            <a:off x="677511" y="194829"/>
            <a:ext cx="8598907" cy="1320800"/>
          </a:xfrm>
        </p:spPr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dirty="0" smtClean="0">
                <a:solidFill>
                  <a:srgbClr val="90C226"/>
                </a:solidFill>
                <a:latin typeface="Trebuchet MS"/>
              </a:rPr>
              <a:t>Environment</a:t>
            </a:r>
            <a:endParaRPr lang="en-US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938225"/>
              </p:ext>
            </p:extLst>
          </p:nvPr>
        </p:nvGraphicFramePr>
        <p:xfrm>
          <a:off x="6621463" y="887971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431041"/>
              </p:ext>
            </p:extLst>
          </p:nvPr>
        </p:nvGraphicFramePr>
        <p:xfrm>
          <a:off x="7249916" y="2092752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38971"/>
              </p:ext>
            </p:extLst>
          </p:nvPr>
        </p:nvGraphicFramePr>
        <p:xfrm>
          <a:off x="4248175" y="887971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785070"/>
              </p:ext>
            </p:extLst>
          </p:nvPr>
        </p:nvGraphicFramePr>
        <p:xfrm>
          <a:off x="4876628" y="2092752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013283"/>
              </p:ext>
            </p:extLst>
          </p:nvPr>
        </p:nvGraphicFramePr>
        <p:xfrm>
          <a:off x="1874887" y="887971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499427"/>
              </p:ext>
            </p:extLst>
          </p:nvPr>
        </p:nvGraphicFramePr>
        <p:xfrm>
          <a:off x="2503340" y="2092752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0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200269"/>
              </p:ext>
            </p:extLst>
          </p:nvPr>
        </p:nvGraphicFramePr>
        <p:xfrm>
          <a:off x="6621463" y="5093895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1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83583"/>
              </p:ext>
            </p:extLst>
          </p:nvPr>
        </p:nvGraphicFramePr>
        <p:xfrm>
          <a:off x="4248175" y="5093895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2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345797"/>
              </p:ext>
            </p:extLst>
          </p:nvPr>
        </p:nvGraphicFramePr>
        <p:xfrm>
          <a:off x="1874887" y="5093895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3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154975"/>
              </p:ext>
            </p:extLst>
          </p:nvPr>
        </p:nvGraphicFramePr>
        <p:xfrm>
          <a:off x="54647" y="2413810"/>
          <a:ext cx="1820240" cy="12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7082735" y="3746866"/>
            <a:ext cx="1579638" cy="897695"/>
            <a:chOff x="7082735" y="3746866"/>
            <a:chExt cx="1579638" cy="89769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735" y="3746866"/>
              <a:ext cx="897695" cy="897695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7729104" y="3980269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FIM 2010 R2</a:t>
              </a:r>
              <a:br>
                <a:rPr lang="de-DE" sz="1100" dirty="0" smtClean="0"/>
              </a:br>
              <a:r>
                <a:rPr lang="de-DE" sz="1100" dirty="0" err="1" smtClean="0"/>
                <a:t>Production</a:t>
              </a:r>
              <a:endParaRPr lang="de-DE" sz="110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642764" y="3746864"/>
            <a:ext cx="1579638" cy="897695"/>
            <a:chOff x="7082735" y="3746866"/>
            <a:chExt cx="1579638" cy="897695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735" y="3746866"/>
              <a:ext cx="897695" cy="897695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7729104" y="3980269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FIM 2010 R2</a:t>
              </a:r>
              <a:br>
                <a:rPr lang="de-DE" sz="1100" dirty="0" smtClean="0"/>
              </a:br>
              <a:r>
                <a:rPr lang="de-DE" sz="1100" dirty="0" smtClean="0"/>
                <a:t>UAT</a:t>
              </a:r>
              <a:endParaRPr lang="de-DE" sz="11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291988" y="3746864"/>
            <a:ext cx="1579638" cy="897695"/>
            <a:chOff x="7082735" y="3746866"/>
            <a:chExt cx="1579638" cy="897695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735" y="3746866"/>
              <a:ext cx="897695" cy="897695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7729104" y="3980269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FIM 2010 R2</a:t>
              </a:r>
              <a:br>
                <a:rPr lang="de-DE" sz="1100" dirty="0" smtClean="0"/>
              </a:br>
              <a:r>
                <a:rPr lang="de-DE" sz="1100" dirty="0" smtClean="0"/>
                <a:t>DEV</a:t>
              </a:r>
              <a:endParaRPr lang="de-D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76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sz="3600" b="0" i="0" dirty="0" smtClean="0">
                <a:solidFill>
                  <a:srgbClr val="90C226"/>
                </a:solidFill>
                <a:latin typeface="Trebuchet MS"/>
              </a:rPr>
              <a:t>Environmental facts</a:t>
            </a:r>
            <a:endParaRPr lang="en-US" dirty="0"/>
          </a:p>
        </p:txBody>
      </p:sp>
      <p:sp>
        <p:nvSpPr>
          <p:cNvPr id="92164" name="Rechteck 4"/>
          <p:cNvSpPr>
            <a:spLocks noGrp="1" noChangeArrowheads="1"/>
          </p:cNvSpPr>
          <p:nvPr>
            <p:ph sz="half" idx="1"/>
          </p:nvPr>
        </p:nvSpPr>
        <p:spPr>
          <a:xfrm>
            <a:off x="677511" y="1599694"/>
            <a:ext cx="4185125" cy="2515106"/>
          </a:xfrm>
        </p:spPr>
        <p:txBody>
          <a:bodyPr/>
          <a:lstStyle/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Internal Forests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dirty="0" smtClean="0">
                <a:latin typeface="Trebuchet MS"/>
              </a:rPr>
              <a:t>1200 Users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2500 Groups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dirty="0" smtClean="0">
                <a:latin typeface="Trebuchet MS"/>
              </a:rPr>
              <a:t>3000 Contacts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dirty="0" smtClean="0">
                <a:latin typeface="Trebuchet MS"/>
              </a:rPr>
              <a:t>Admin accounts in each domain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dirty="0" smtClean="0">
                <a:latin typeface="Trebuchet MS"/>
              </a:rPr>
              <a:t>Additional personalized accounts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endParaRPr lang="en-US" dirty="0" smtClean="0">
              <a:latin typeface="Trebuchet MS"/>
            </a:endParaRP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5091296" y="1599695"/>
            <a:ext cx="4185124" cy="2515107"/>
          </a:xfrm>
        </p:spPr>
        <p:txBody>
          <a:bodyPr/>
          <a:lstStyle/>
          <a:p>
            <a:r>
              <a:rPr lang="en-US" dirty="0" smtClean="0"/>
              <a:t>External Forests</a:t>
            </a:r>
          </a:p>
          <a:p>
            <a:pPr lvl="1"/>
            <a:r>
              <a:rPr lang="en-US" dirty="0" smtClean="0"/>
              <a:t>80000 Users</a:t>
            </a:r>
          </a:p>
          <a:p>
            <a:pPr lvl="1"/>
            <a:r>
              <a:rPr lang="en-US" dirty="0" smtClean="0"/>
              <a:t>5 major roles/groups</a:t>
            </a:r>
          </a:p>
          <a:p>
            <a:pPr lvl="1"/>
            <a:r>
              <a:rPr lang="en-US" dirty="0" smtClean="0"/>
              <a:t>Users grow 250/week</a:t>
            </a:r>
          </a:p>
          <a:p>
            <a:pPr lvl="1"/>
            <a:r>
              <a:rPr lang="en-US" dirty="0" smtClean="0"/>
              <a:t>Admin accounts in each domain</a:t>
            </a:r>
          </a:p>
          <a:p>
            <a:pPr lvl="1"/>
            <a:r>
              <a:rPr lang="en-US" dirty="0" smtClean="0"/>
              <a:t>Additional personalized accounts</a:t>
            </a:r>
          </a:p>
          <a:p>
            <a:endParaRPr lang="en-US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677511" y="4345758"/>
            <a:ext cx="5261376" cy="203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Historical facts</a:t>
            </a:r>
          </a:p>
          <a:p>
            <a:pPr lvl="1"/>
            <a:r>
              <a:rPr lang="en-US" dirty="0" smtClean="0"/>
              <a:t>Implemented in 2004 with MIIS</a:t>
            </a:r>
          </a:p>
          <a:p>
            <a:pPr lvl="1"/>
            <a:r>
              <a:rPr lang="en-US" dirty="0" smtClean="0"/>
              <a:t>Currently 25 Management Agents</a:t>
            </a:r>
          </a:p>
          <a:p>
            <a:pPr lvl="1"/>
            <a:r>
              <a:rPr lang="en-US" dirty="0" smtClean="0"/>
              <a:t>Migrated to ILM, FIM, FIM R2, (MIM)</a:t>
            </a:r>
          </a:p>
          <a:p>
            <a:pPr lvl="1"/>
            <a:r>
              <a:rPr lang="en-US" dirty="0" smtClean="0"/>
              <a:t>Re-use DB all the time</a:t>
            </a:r>
          </a:p>
          <a:p>
            <a:pPr lvl="1"/>
            <a:r>
              <a:rPr lang="en-US" dirty="0" smtClean="0"/>
              <a:t>Portal for Admin, Helpdesk, Team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sz="3600" b="0" i="0" dirty="0" smtClean="0">
                <a:solidFill>
                  <a:srgbClr val="90C226"/>
                </a:solidFill>
                <a:latin typeface="Trebuchet MS"/>
              </a:rPr>
              <a:t>Requirements</a:t>
            </a:r>
            <a:endParaRPr lang="en-US" dirty="0"/>
          </a:p>
        </p:txBody>
      </p:sp>
      <p:sp>
        <p:nvSpPr>
          <p:cNvPr id="92164" name="Rechteck 4"/>
          <p:cNvSpPr>
            <a:spLocks noGrp="1" noChangeArrowheads="1"/>
          </p:cNvSpPr>
          <p:nvPr>
            <p:ph sz="half" idx="1"/>
          </p:nvPr>
        </p:nvSpPr>
        <p:spPr>
          <a:xfrm>
            <a:off x="677511" y="1915488"/>
            <a:ext cx="8716299" cy="3514347"/>
          </a:xfrm>
        </p:spPr>
        <p:txBody>
          <a:bodyPr/>
          <a:lstStyle/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+mn-ea"/>
                <a:cs typeface="+mn-cs"/>
              </a:rPr>
              <a:t>Collect and import additional account from all forests/domains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+mn-ea"/>
                <a:cs typeface="+mn-cs"/>
              </a:rPr>
              <a:t>Reference additional accounts to employees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+mn-ea"/>
                <a:cs typeface="+mn-cs"/>
              </a:rPr>
              <a:t>Display account status and permissions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dirty="0" smtClean="0">
                <a:latin typeface="Trebuchet MS"/>
              </a:rPr>
              <a:t>Reporting for IT/Security management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+mn-ea"/>
                <a:cs typeface="+mn-cs"/>
              </a:rPr>
              <a:t>Identify accounts without referenced users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sz="1600" dirty="0" smtClean="0">
                <a:latin typeface="Trebuchet MS"/>
              </a:rPr>
              <a:t>Improper created accounts (</a:t>
            </a:r>
            <a:r>
              <a:rPr lang="en-US" sz="1600" dirty="0" err="1" smtClean="0">
                <a:latin typeface="Trebuchet MS"/>
              </a:rPr>
              <a:t>EmployeeID</a:t>
            </a:r>
            <a:r>
              <a:rPr lang="en-US" sz="1600" dirty="0" smtClean="0">
                <a:latin typeface="Trebuchet MS"/>
              </a:rPr>
              <a:t> for reference)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+mn-ea"/>
                <a:cs typeface="+mn-cs"/>
              </a:rPr>
              <a:t>Accounts of deactivated employees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sz="1600" dirty="0" smtClean="0">
                <a:latin typeface="Trebuchet MS"/>
              </a:rPr>
              <a:t>Account of employees that has left company</a:t>
            </a:r>
          </a:p>
          <a:p>
            <a:pPr lvl="1" indent="-342900">
              <a:buClr>
                <a:srgbClr val="90C226"/>
              </a:buClr>
              <a:buFont typeface="Wingdings 3"/>
              <a:buChar char=""/>
            </a:pPr>
            <a:r>
              <a: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+mn-ea"/>
                <a:cs typeface="+mn-cs"/>
              </a:rPr>
              <a:t>Accounts not currently referenced to employees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sz="3600" b="0" i="0" dirty="0" smtClean="0">
                <a:latin typeface="Trebuchet MS"/>
              </a:rPr>
              <a:t>Challenge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" y="1434496"/>
            <a:ext cx="6466788" cy="47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en-US" sz="3600" b="0" i="0" dirty="0" smtClean="0">
                <a:latin typeface="Trebuchet MS"/>
              </a:rPr>
              <a:t>Challenges &amp; Options</a:t>
            </a:r>
            <a:endParaRPr lang="en-US" dirty="0"/>
          </a:p>
        </p:txBody>
      </p:sp>
      <p:sp>
        <p:nvSpPr>
          <p:cNvPr id="96259" name="Rechteck 3"/>
          <p:cNvSpPr>
            <a:spLocks noGrp="1" noChangeArrowheads="1"/>
          </p:cNvSpPr>
          <p:nvPr>
            <p:ph idx="1"/>
          </p:nvPr>
        </p:nvSpPr>
        <p:spPr>
          <a:xfrm>
            <a:off x="677511" y="1805234"/>
            <a:ext cx="8598907" cy="4236130"/>
          </a:xfrm>
        </p:spPr>
        <p:txBody>
          <a:bodyPr/>
          <a:lstStyle/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Challenges</a:t>
            </a:r>
          </a:p>
          <a:p>
            <a:pPr marL="742950" lvl="1" indent="-28575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The 3 stage environment itself</a:t>
            </a:r>
          </a:p>
          <a:p>
            <a:pPr marL="742950" lvl="1" indent="-28575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dirty="0" smtClean="0">
                <a:latin typeface="Trebuchet MS"/>
              </a:rPr>
              <a:t>Reference cross forest/domain resources</a:t>
            </a:r>
          </a:p>
          <a:p>
            <a:pPr marL="742950" lvl="1" indent="-28575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Access rights, permissions and firewall rules</a:t>
            </a:r>
          </a:p>
          <a:p>
            <a:pPr marL="742950" lvl="1" indent="-28575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endParaRPr lang="en-US" sz="16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Options</a:t>
            </a:r>
          </a:p>
          <a:p>
            <a:pPr marL="742950" lvl="1" indent="-28575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Connect each forest to each FIM</a:t>
            </a:r>
          </a:p>
          <a:p>
            <a:pPr marL="742950" lvl="1" indent="-28575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PowerShell Scripts/Connector to import data from all forests/domain</a:t>
            </a:r>
          </a:p>
          <a:p>
            <a:pPr marL="742950" lvl="1" indent="-28575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b="1" dirty="0" smtClean="0">
                <a:latin typeface="Trebuchet MS"/>
              </a:rPr>
              <a:t>Separate MIM Sync to collect data from all forests/domain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84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600" b="0" i="0" dirty="0" smtClean="0">
                <a:latin typeface="Trebuchet MS"/>
              </a:rPr>
              <a:t>Solution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1" y="3370448"/>
            <a:ext cx="921655" cy="88873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2" y="1421701"/>
            <a:ext cx="867871" cy="8678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65" y="3138471"/>
            <a:ext cx="1239624" cy="12396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5" y="5392918"/>
            <a:ext cx="853126" cy="8531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2" y="3440128"/>
            <a:ext cx="636310" cy="6363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7" y="1498929"/>
            <a:ext cx="707796" cy="70779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0" y="3059457"/>
            <a:ext cx="707796" cy="70779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7" y="5308041"/>
            <a:ext cx="707796" cy="7077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56" y="1498729"/>
            <a:ext cx="631726" cy="63172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41" y="4500266"/>
            <a:ext cx="631726" cy="63172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56" y="3086230"/>
            <a:ext cx="631726" cy="63172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44" y="2236528"/>
            <a:ext cx="631726" cy="63172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82" y="2760613"/>
            <a:ext cx="1239624" cy="1239624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>
            <a:off x="1274713" y="2284481"/>
            <a:ext cx="687451" cy="801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1296186" y="4500266"/>
            <a:ext cx="665978" cy="119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428161" y="3814817"/>
            <a:ext cx="344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263662" y="1730345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7x PS MA</a:t>
            </a:r>
            <a:br>
              <a:rPr lang="de-DE" sz="1000" dirty="0" smtClean="0"/>
            </a:br>
            <a:r>
              <a:rPr lang="de-DE" sz="1000" dirty="0" smtClean="0"/>
              <a:t>Group Memberships</a:t>
            </a:r>
            <a:endParaRPr lang="de-DE" sz="1000" dirty="0"/>
          </a:p>
        </p:txBody>
      </p:sp>
      <p:sp>
        <p:nvSpPr>
          <p:cNvPr id="29" name="Textfeld 28"/>
          <p:cNvSpPr txBox="1"/>
          <p:nvPr/>
        </p:nvSpPr>
        <p:spPr>
          <a:xfrm>
            <a:off x="1269293" y="5661939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1x SQL MA HR</a:t>
            </a:r>
            <a:br>
              <a:rPr lang="de-DE" sz="1000" dirty="0" smtClean="0"/>
            </a:br>
            <a:r>
              <a:rPr lang="de-DE" sz="1000" dirty="0" err="1" smtClean="0"/>
              <a:t>Employee</a:t>
            </a:r>
            <a:r>
              <a:rPr lang="de-DE" sz="1000" dirty="0" smtClean="0"/>
              <a:t> Data</a:t>
            </a:r>
            <a:endParaRPr lang="de-DE" sz="1000" dirty="0"/>
          </a:p>
        </p:txBody>
      </p:sp>
      <p:cxnSp>
        <p:nvCxnSpPr>
          <p:cNvPr id="28" name="Gerade Verbindung mit Pfeil 27"/>
          <p:cNvCxnSpPr>
            <a:endCxn id="7" idx="1"/>
          </p:cNvCxnSpPr>
          <p:nvPr/>
        </p:nvCxnSpPr>
        <p:spPr>
          <a:xfrm>
            <a:off x="2757340" y="3758283"/>
            <a:ext cx="4743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7" idx="3"/>
            <a:endCxn id="12" idx="1"/>
          </p:cNvCxnSpPr>
          <p:nvPr/>
        </p:nvCxnSpPr>
        <p:spPr>
          <a:xfrm flipV="1">
            <a:off x="3868012" y="3413355"/>
            <a:ext cx="428918" cy="34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57" name="Gerade Verbindung mit Pfeil 96256"/>
          <p:cNvCxnSpPr>
            <a:stCxn id="7" idx="2"/>
            <a:endCxn id="13" idx="0"/>
          </p:cNvCxnSpPr>
          <p:nvPr/>
        </p:nvCxnSpPr>
        <p:spPr>
          <a:xfrm>
            <a:off x="3549857" y="4076438"/>
            <a:ext cx="1116018" cy="123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61" name="Gerade Verbindung mit Pfeil 96260"/>
          <p:cNvCxnSpPr>
            <a:stCxn id="7" idx="0"/>
            <a:endCxn id="9" idx="1"/>
          </p:cNvCxnSpPr>
          <p:nvPr/>
        </p:nvCxnSpPr>
        <p:spPr>
          <a:xfrm flipV="1">
            <a:off x="3549857" y="1852827"/>
            <a:ext cx="762120" cy="158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7" name="Textfeld 96266"/>
          <p:cNvSpPr txBox="1"/>
          <p:nvPr/>
        </p:nvSpPr>
        <p:spPr>
          <a:xfrm>
            <a:off x="4189002" y="114933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err="1" smtClean="0"/>
              <a:t>Multivalue</a:t>
            </a:r>
            <a:r>
              <a:rPr lang="de-DE" sz="900" dirty="0" smtClean="0"/>
              <a:t/>
            </a:r>
            <a:br>
              <a:rPr lang="de-DE" sz="900" dirty="0" smtClean="0"/>
            </a:br>
            <a:r>
              <a:rPr lang="de-DE" sz="900" dirty="0" err="1" smtClean="0"/>
              <a:t>Groupmember</a:t>
            </a:r>
            <a:endParaRPr lang="de-DE" sz="900" dirty="0"/>
          </a:p>
        </p:txBody>
      </p:sp>
      <p:sp>
        <p:nvSpPr>
          <p:cNvPr id="44" name="Textfeld 43"/>
          <p:cNvSpPr txBox="1"/>
          <p:nvPr/>
        </p:nvSpPr>
        <p:spPr>
          <a:xfrm>
            <a:off x="4213046" y="2855398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smtClean="0"/>
              <a:t>Account Data</a:t>
            </a:r>
            <a:endParaRPr lang="de-DE" sz="900" dirty="0"/>
          </a:p>
        </p:txBody>
      </p:sp>
      <p:sp>
        <p:nvSpPr>
          <p:cNvPr id="45" name="Textfeld 44"/>
          <p:cNvSpPr txBox="1"/>
          <p:nvPr/>
        </p:nvSpPr>
        <p:spPr>
          <a:xfrm>
            <a:off x="4170568" y="5980094"/>
            <a:ext cx="960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err="1" smtClean="0"/>
              <a:t>Employee</a:t>
            </a:r>
            <a:r>
              <a:rPr lang="de-DE" sz="900" dirty="0" smtClean="0"/>
              <a:t> Data</a:t>
            </a:r>
            <a:endParaRPr lang="de-DE" sz="900" dirty="0"/>
          </a:p>
        </p:txBody>
      </p:sp>
      <p:cxnSp>
        <p:nvCxnSpPr>
          <p:cNvPr id="96271" name="Gerade Verbindung mit Pfeil 96270"/>
          <p:cNvCxnSpPr>
            <a:stCxn id="12" idx="2"/>
            <a:endCxn id="15" idx="1"/>
          </p:cNvCxnSpPr>
          <p:nvPr/>
        </p:nvCxnSpPr>
        <p:spPr>
          <a:xfrm>
            <a:off x="4650828" y="3767253"/>
            <a:ext cx="2386413" cy="104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73" name="Gerade Verbindung mit Pfeil 96272"/>
          <p:cNvCxnSpPr>
            <a:stCxn id="13" idx="3"/>
            <a:endCxn id="15" idx="1"/>
          </p:cNvCxnSpPr>
          <p:nvPr/>
        </p:nvCxnSpPr>
        <p:spPr>
          <a:xfrm flipV="1">
            <a:off x="5019773" y="4816129"/>
            <a:ext cx="2017468" cy="845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75" name="Gerade Verbindung mit Pfeil 96274"/>
          <p:cNvCxnSpPr>
            <a:stCxn id="13" idx="3"/>
            <a:endCxn id="16" idx="2"/>
          </p:cNvCxnSpPr>
          <p:nvPr/>
        </p:nvCxnSpPr>
        <p:spPr>
          <a:xfrm flipV="1">
            <a:off x="5019773" y="3717956"/>
            <a:ext cx="989946" cy="1943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77" name="Gerade Verbindung mit Pfeil 96276"/>
          <p:cNvCxnSpPr>
            <a:stCxn id="12" idx="3"/>
            <a:endCxn id="16" idx="1"/>
          </p:cNvCxnSpPr>
          <p:nvPr/>
        </p:nvCxnSpPr>
        <p:spPr>
          <a:xfrm flipV="1">
            <a:off x="5004726" y="3402093"/>
            <a:ext cx="689130" cy="1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81" name="Gerade Verbindung mit Pfeil 96280"/>
          <p:cNvCxnSpPr>
            <a:stCxn id="44" idx="2"/>
            <a:endCxn id="10" idx="1"/>
          </p:cNvCxnSpPr>
          <p:nvPr/>
        </p:nvCxnSpPr>
        <p:spPr>
          <a:xfrm flipV="1">
            <a:off x="4650827" y="1814592"/>
            <a:ext cx="1043029" cy="1271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83" name="Gerade Verbindung mit Pfeil 96282"/>
          <p:cNvCxnSpPr>
            <a:stCxn id="9" idx="3"/>
            <a:endCxn id="10" idx="1"/>
          </p:cNvCxnSpPr>
          <p:nvPr/>
        </p:nvCxnSpPr>
        <p:spPr>
          <a:xfrm flipV="1">
            <a:off x="5019773" y="1814592"/>
            <a:ext cx="674083" cy="38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86" name="Gerade Verbindung mit Pfeil 96285"/>
          <p:cNvCxnSpPr>
            <a:stCxn id="10" idx="3"/>
            <a:endCxn id="17" idx="1"/>
          </p:cNvCxnSpPr>
          <p:nvPr/>
        </p:nvCxnSpPr>
        <p:spPr>
          <a:xfrm>
            <a:off x="6325582" y="1814592"/>
            <a:ext cx="678762" cy="73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6" idx="3"/>
            <a:endCxn id="17" idx="1"/>
          </p:cNvCxnSpPr>
          <p:nvPr/>
        </p:nvCxnSpPr>
        <p:spPr>
          <a:xfrm flipV="1">
            <a:off x="6325582" y="2552391"/>
            <a:ext cx="678762" cy="84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7" idx="3"/>
            <a:endCxn id="18" idx="1"/>
          </p:cNvCxnSpPr>
          <p:nvPr/>
        </p:nvCxnSpPr>
        <p:spPr>
          <a:xfrm>
            <a:off x="7636070" y="2552391"/>
            <a:ext cx="921112" cy="82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15" idx="3"/>
            <a:endCxn id="18" idx="1"/>
          </p:cNvCxnSpPr>
          <p:nvPr/>
        </p:nvCxnSpPr>
        <p:spPr>
          <a:xfrm flipV="1">
            <a:off x="7668967" y="3380425"/>
            <a:ext cx="888215" cy="1435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6678887" y="5108015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err="1" smtClean="0"/>
              <a:t>Employees</a:t>
            </a:r>
            <a:r>
              <a:rPr lang="de-DE" sz="900" dirty="0" smtClean="0"/>
              <a:t> &amp; Accounts</a:t>
            </a:r>
          </a:p>
          <a:p>
            <a:pPr algn="ctr"/>
            <a:r>
              <a:rPr lang="de-DE" sz="900" dirty="0" smtClean="0"/>
              <a:t>SQL: Union</a:t>
            </a:r>
            <a:endParaRPr lang="de-DE" sz="900" dirty="0"/>
          </a:p>
        </p:txBody>
      </p:sp>
      <p:sp>
        <p:nvSpPr>
          <p:cNvPr id="72" name="Textfeld 71"/>
          <p:cNvSpPr txBox="1"/>
          <p:nvPr/>
        </p:nvSpPr>
        <p:spPr>
          <a:xfrm>
            <a:off x="5465303" y="276826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err="1" smtClean="0"/>
              <a:t>Multivalue</a:t>
            </a:r>
            <a:r>
              <a:rPr lang="de-DE" sz="900" dirty="0" smtClean="0"/>
              <a:t> (</a:t>
            </a:r>
            <a:r>
              <a:rPr lang="de-DE" sz="900" dirty="0" err="1" smtClean="0"/>
              <a:t>Ref</a:t>
            </a:r>
            <a:r>
              <a:rPr lang="de-DE" sz="900" dirty="0" smtClean="0"/>
              <a:t>)</a:t>
            </a:r>
            <a:br>
              <a:rPr lang="de-DE" sz="900" dirty="0" smtClean="0"/>
            </a:br>
            <a:r>
              <a:rPr lang="de-DE" sz="900" dirty="0" smtClean="0"/>
              <a:t>User &lt;&gt; Account</a:t>
            </a:r>
            <a:endParaRPr lang="de-DE" sz="900" dirty="0"/>
          </a:p>
        </p:txBody>
      </p:sp>
      <p:sp>
        <p:nvSpPr>
          <p:cNvPr id="73" name="Textfeld 72"/>
          <p:cNvSpPr txBox="1"/>
          <p:nvPr/>
        </p:nvSpPr>
        <p:spPr>
          <a:xfrm>
            <a:off x="5440492" y="1149337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err="1" smtClean="0"/>
              <a:t>Multivalue</a:t>
            </a:r>
            <a:r>
              <a:rPr lang="de-DE" sz="900" dirty="0" smtClean="0"/>
              <a:t> (String)</a:t>
            </a:r>
          </a:p>
          <a:p>
            <a:pPr algn="ctr"/>
            <a:r>
              <a:rPr lang="de-DE" sz="900" dirty="0" smtClean="0"/>
              <a:t>Account &lt;&gt; Group</a:t>
            </a:r>
            <a:endParaRPr lang="de-DE" sz="900" dirty="0"/>
          </a:p>
        </p:txBody>
      </p:sp>
      <p:sp>
        <p:nvSpPr>
          <p:cNvPr id="74" name="Textfeld 73"/>
          <p:cNvSpPr txBox="1"/>
          <p:nvPr/>
        </p:nvSpPr>
        <p:spPr>
          <a:xfrm>
            <a:off x="6944945" y="1810117"/>
            <a:ext cx="7505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err="1" smtClean="0"/>
              <a:t>Combined</a:t>
            </a:r>
            <a:endParaRPr lang="de-DE" sz="900" dirty="0" smtClean="0"/>
          </a:p>
          <a:p>
            <a:pPr algn="ctr"/>
            <a:r>
              <a:rPr lang="de-DE" sz="900" dirty="0" err="1" smtClean="0"/>
              <a:t>Multivalue</a:t>
            </a:r>
            <a:endParaRPr lang="de-DE" sz="900" dirty="0" smtClean="0"/>
          </a:p>
          <a:p>
            <a:pPr algn="ctr"/>
            <a:r>
              <a:rPr lang="de-DE" sz="900" dirty="0" smtClean="0"/>
              <a:t>SQL: Union</a:t>
            </a:r>
            <a:endParaRPr lang="de-DE" sz="900" dirty="0"/>
          </a:p>
        </p:txBody>
      </p:sp>
      <p:sp>
        <p:nvSpPr>
          <p:cNvPr id="78" name="Textfeld 77"/>
          <p:cNvSpPr txBox="1"/>
          <p:nvPr/>
        </p:nvSpPr>
        <p:spPr>
          <a:xfrm>
            <a:off x="1971244" y="2935729"/>
            <a:ext cx="6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smtClean="0"/>
              <a:t>MIM </a:t>
            </a:r>
            <a:r>
              <a:rPr lang="de-DE" sz="900" dirty="0" err="1" smtClean="0"/>
              <a:t>Sync</a:t>
            </a:r>
            <a:endParaRPr lang="de-DE" sz="900" dirty="0"/>
          </a:p>
        </p:txBody>
      </p:sp>
      <p:sp>
        <p:nvSpPr>
          <p:cNvPr id="79" name="Textfeld 78"/>
          <p:cNvSpPr txBox="1"/>
          <p:nvPr/>
        </p:nvSpPr>
        <p:spPr>
          <a:xfrm>
            <a:off x="8492126" y="242003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dirty="0" smtClean="0"/>
              <a:t>Regular IDM FIM</a:t>
            </a:r>
          </a:p>
          <a:p>
            <a:pPr algn="ctr"/>
            <a:r>
              <a:rPr lang="de-DE" sz="900" dirty="0" err="1" smtClean="0"/>
              <a:t>Dev</a:t>
            </a:r>
            <a:r>
              <a:rPr lang="de-DE" sz="900" dirty="0" smtClean="0"/>
              <a:t>, UAT &amp; </a:t>
            </a:r>
            <a:r>
              <a:rPr lang="de-DE" sz="900" dirty="0" err="1" smtClean="0"/>
              <a:t>Prod</a:t>
            </a:r>
            <a:endParaRPr lang="de-DE" sz="900" dirty="0"/>
          </a:p>
        </p:txBody>
      </p:sp>
      <p:sp>
        <p:nvSpPr>
          <p:cNvPr id="80" name="Textfeld 79"/>
          <p:cNvSpPr txBox="1"/>
          <p:nvPr/>
        </p:nvSpPr>
        <p:spPr>
          <a:xfrm>
            <a:off x="222380" y="4211917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 smtClean="0"/>
              <a:t>7x AD MA</a:t>
            </a:r>
            <a:br>
              <a:rPr lang="de-DE" sz="1000" dirty="0" smtClean="0"/>
            </a:br>
            <a:r>
              <a:rPr lang="de-DE" sz="1000" dirty="0" smtClean="0"/>
              <a:t>Additional Accounts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310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600" b="0" i="0" dirty="0" smtClean="0">
                <a:latin typeface="Trebuchet MS"/>
              </a:rPr>
              <a:t>Solution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1" y="1637992"/>
            <a:ext cx="8175754" cy="35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Vertriebsstrategie, Design Facette (Breitbild)</Template>
  <TotalTime>0</TotalTime>
  <Words>467</Words>
  <Application>Microsoft Office PowerPoint</Application>
  <PresentationFormat>Breitbild</PresentationFormat>
  <Paragraphs>116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Facette</vt:lpstr>
      <vt:lpstr>Using a 2nd MIM as data generator for referential objects  </vt:lpstr>
      <vt:lpstr>About me</vt:lpstr>
      <vt:lpstr>Environment</vt:lpstr>
      <vt:lpstr>Environmental facts</vt:lpstr>
      <vt:lpstr>Requirements</vt:lpstr>
      <vt:lpstr>Challenge</vt:lpstr>
      <vt:lpstr>Challenges &amp; Options</vt:lpstr>
      <vt:lpstr>Solution</vt:lpstr>
      <vt:lpstr>Solution</vt:lpstr>
      <vt:lpstr>Tables, Views, SQL</vt:lpstr>
      <vt:lpstr>Tables, Views, SQL</vt:lpstr>
      <vt:lpstr>Portal</vt:lpstr>
    </vt:vector>
  </TitlesOfParts>
  <Company>ExpertCircle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2nd MIM as data generator for referential objects  </dc:title>
  <dc:creator>Stapf, Peter</dc:creator>
  <cp:keywords/>
  <cp:lastModifiedBy>Stapf, Peter</cp:lastModifiedBy>
  <cp:revision>33</cp:revision>
  <dcterms:created xsi:type="dcterms:W3CDTF">2015-10-03T12:48:28Z</dcterms:created>
  <dcterms:modified xsi:type="dcterms:W3CDTF">2015-10-06T10:43:20Z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