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62" r:id="rId2"/>
    <p:sldId id="261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28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12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1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39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157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95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74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10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08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89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19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2B05D61-1E39-47D1-BDE8-744F02484181}" type="datetimeFigureOut">
              <a:rPr lang="en-AU" smtClean="0"/>
              <a:t>18/05/2016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024157F-299C-4419-B790-096C8E8E2B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296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Lithnet PowerShell Module for FIM/MIM Synchronization service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5400" dirty="0" smtClean="0"/>
              <a:t>http://github.com</a:t>
            </a:r>
          </a:p>
          <a:p>
            <a:pPr marL="0" indent="0">
              <a:buNone/>
            </a:pPr>
            <a:r>
              <a:rPr lang="en-AU" sz="5400" dirty="0" smtClean="0"/>
              <a:t>/</a:t>
            </a:r>
            <a:r>
              <a:rPr lang="en-AU" sz="5400" dirty="0" err="1" smtClean="0"/>
              <a:t>lithnet</a:t>
            </a:r>
            <a:r>
              <a:rPr lang="en-AU" sz="5400" dirty="0" smtClean="0"/>
              <a:t>/</a:t>
            </a:r>
            <a:r>
              <a:rPr lang="en-AU" sz="5400" dirty="0" err="1" smtClean="0"/>
              <a:t>miis-powershell</a:t>
            </a:r>
            <a:endParaRPr lang="en-AU" sz="5400" dirty="0" smtClean="0"/>
          </a:p>
        </p:txBody>
      </p:sp>
    </p:spTree>
    <p:extLst>
      <p:ext uri="{BB962C8B-B14F-4D97-AF65-F5344CB8AC3E}">
        <p14:creationId xmlns:p14="http://schemas.microsoft.com/office/powerpoint/2010/main" val="172462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CMDLETS</a:t>
            </a:r>
            <a:endParaRPr lang="en-AU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548780"/>
              </p:ext>
            </p:extLst>
          </p:nvPr>
        </p:nvGraphicFramePr>
        <p:xfrm>
          <a:off x="3732600" y="1960126"/>
          <a:ext cx="839400" cy="9704310"/>
        </p:xfrm>
        <a:graphic>
          <a:graphicData uri="http://schemas.openxmlformats.org/drawingml/2006/table">
            <a:tbl>
              <a:tblPr/>
              <a:tblGrid>
                <a:gridCol w="839400">
                  <a:extLst>
                    <a:ext uri="{9D8B030D-6E8A-4147-A177-3AD203B41FA5}">
                      <a16:colId xmlns:a16="http://schemas.microsoft.com/office/drawing/2014/main" val="5779469"/>
                    </a:ext>
                  </a:extLst>
                </a:gridCol>
              </a:tblGrid>
              <a:tr h="7900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617578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431018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781395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149503"/>
                  </a:ext>
                </a:extLst>
              </a:tr>
              <a:tr h="7900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898038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78665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525577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012946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750989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289324"/>
                  </a:ext>
                </a:extLst>
              </a:tr>
              <a:tr h="7900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334605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450142"/>
                  </a:ext>
                </a:extLst>
              </a:tr>
              <a:tr h="7900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937793"/>
                  </a:ext>
                </a:extLst>
              </a:tr>
              <a:tr h="7900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36391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615739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901068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194777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846007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340422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436687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934366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430069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903067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260055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42694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080161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120140"/>
                  </a:ext>
                </a:extLst>
              </a:tr>
              <a:tr h="7900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121878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61402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43380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691702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776675"/>
                  </a:ext>
                </a:extLst>
              </a:tr>
              <a:tr h="13825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19751" marR="19751" marT="9875" marB="9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7124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4891" y="1960127"/>
            <a:ext cx="8928339" cy="465633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AU" dirty="0"/>
              <a:t>Clear-</a:t>
            </a:r>
            <a:r>
              <a:rPr lang="en-AU" dirty="0" err="1"/>
              <a:t>RunHistory</a:t>
            </a:r>
            <a:endParaRPr lang="en-AU" dirty="0"/>
          </a:p>
          <a:p>
            <a:r>
              <a:rPr lang="en-AU" dirty="0"/>
              <a:t>Start-</a:t>
            </a:r>
            <a:r>
              <a:rPr lang="en-AU" dirty="0" err="1"/>
              <a:t>ManagementAgent</a:t>
            </a:r>
            <a:endParaRPr lang="en-AU" dirty="0"/>
          </a:p>
          <a:p>
            <a:r>
              <a:rPr lang="en-AU" dirty="0"/>
              <a:t>Stop-</a:t>
            </a:r>
            <a:r>
              <a:rPr lang="en-AU" dirty="0" err="1"/>
              <a:t>ManagementAgent</a:t>
            </a:r>
            <a:endParaRPr lang="en-AU" dirty="0"/>
          </a:p>
          <a:p>
            <a:r>
              <a:rPr lang="en-AU" dirty="0"/>
              <a:t>Wait-</a:t>
            </a:r>
            <a:r>
              <a:rPr lang="en-AU" dirty="0" err="1"/>
              <a:t>ManagementAgent</a:t>
            </a:r>
            <a:endParaRPr lang="en-AU" dirty="0"/>
          </a:p>
          <a:p>
            <a:r>
              <a:rPr lang="en-AU" dirty="0"/>
              <a:t>Set-</a:t>
            </a:r>
            <a:r>
              <a:rPr lang="en-AU" dirty="0" err="1"/>
              <a:t>MVProvisioningRulesExtension</a:t>
            </a:r>
            <a:endParaRPr lang="en-AU" dirty="0"/>
          </a:p>
          <a:p>
            <a:r>
              <a:rPr lang="en-AU" dirty="0"/>
              <a:t>Get-</a:t>
            </a:r>
            <a:r>
              <a:rPr lang="en-AU" dirty="0" err="1"/>
              <a:t>RunProfiles</a:t>
            </a:r>
            <a:endParaRPr lang="en-AU" dirty="0"/>
          </a:p>
          <a:p>
            <a:r>
              <a:rPr lang="en-AU" dirty="0"/>
              <a:t>Get-</a:t>
            </a:r>
            <a:r>
              <a:rPr lang="en-AU" dirty="0" err="1"/>
              <a:t>RunProfileNames</a:t>
            </a:r>
            <a:endParaRPr lang="en-AU" dirty="0"/>
          </a:p>
          <a:p>
            <a:r>
              <a:rPr lang="en-AU" dirty="0"/>
              <a:t>Get-</a:t>
            </a:r>
            <a:r>
              <a:rPr lang="en-AU" dirty="0" err="1"/>
              <a:t>MAStatistics</a:t>
            </a:r>
            <a:endParaRPr lang="en-AU" dirty="0"/>
          </a:p>
          <a:p>
            <a:r>
              <a:rPr lang="en-AU" dirty="0"/>
              <a:t>Get-Connectors</a:t>
            </a:r>
          </a:p>
          <a:p>
            <a:r>
              <a:rPr lang="en-AU" dirty="0"/>
              <a:t>Get-</a:t>
            </a:r>
            <a:r>
              <a:rPr lang="en-AU" dirty="0" err="1"/>
              <a:t>Disconnectors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CSObject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PendingImportUpdates</a:t>
            </a:r>
            <a:endParaRPr lang="en-AU" dirty="0"/>
          </a:p>
          <a:p>
            <a:r>
              <a:rPr lang="en-AU" dirty="0"/>
              <a:t>Get-</a:t>
            </a:r>
            <a:r>
              <a:rPr lang="en-AU" dirty="0" err="1"/>
              <a:t>PendingImportDeletes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PendingImportAdds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PendingExportUpdates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PendingExports</a:t>
            </a:r>
            <a:endParaRPr lang="en-AU" dirty="0"/>
          </a:p>
          <a:p>
            <a:r>
              <a:rPr lang="en-AU" dirty="0"/>
              <a:t>Get-</a:t>
            </a:r>
            <a:r>
              <a:rPr lang="en-AU" dirty="0" err="1"/>
              <a:t>PendingExportRenames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PendingExportDeletes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PendingExportAdds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MVSchema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MVObject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MVConfiguration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ManagementAgent</a:t>
            </a:r>
            <a:r>
              <a:rPr lang="en-AU" dirty="0"/>
              <a:t> </a:t>
            </a:r>
          </a:p>
          <a:p>
            <a:r>
              <a:rPr lang="en-AU" dirty="0"/>
              <a:t>Get-</a:t>
            </a:r>
            <a:r>
              <a:rPr lang="en-AU" dirty="0" err="1"/>
              <a:t>LastRunDetails</a:t>
            </a:r>
            <a:r>
              <a:rPr lang="en-AU" dirty="0"/>
              <a:t> </a:t>
            </a:r>
          </a:p>
          <a:p>
            <a:r>
              <a:rPr lang="en-AU" dirty="0"/>
              <a:t>Export-</a:t>
            </a:r>
            <a:r>
              <a:rPr lang="en-AU" dirty="0" err="1"/>
              <a:t>MetaverseConfiguration</a:t>
            </a:r>
            <a:endParaRPr lang="en-AU" dirty="0"/>
          </a:p>
          <a:p>
            <a:r>
              <a:rPr lang="en-AU" dirty="0"/>
              <a:t>Export-</a:t>
            </a:r>
            <a:r>
              <a:rPr lang="en-AU" dirty="0" err="1"/>
              <a:t>ManagementAgent</a:t>
            </a:r>
            <a:endParaRPr lang="en-AU" dirty="0"/>
          </a:p>
          <a:p>
            <a:r>
              <a:rPr lang="en-AU" dirty="0"/>
              <a:t>Set-</a:t>
            </a:r>
            <a:r>
              <a:rPr lang="en-AU" dirty="0" err="1"/>
              <a:t>DisconnectorState</a:t>
            </a:r>
            <a:r>
              <a:rPr lang="en-AU" dirty="0"/>
              <a:t> </a:t>
            </a:r>
          </a:p>
          <a:p>
            <a:r>
              <a:rPr lang="en-AU" dirty="0"/>
              <a:t>Sync-</a:t>
            </a:r>
            <a:r>
              <a:rPr lang="en-AU" dirty="0" err="1"/>
              <a:t>CSObject</a:t>
            </a:r>
            <a:endParaRPr lang="en-AU" dirty="0"/>
          </a:p>
          <a:p>
            <a:r>
              <a:rPr lang="en-AU" dirty="0"/>
              <a:t>Join-</a:t>
            </a:r>
            <a:r>
              <a:rPr lang="en-AU" dirty="0" err="1"/>
              <a:t>CSObject</a:t>
            </a:r>
            <a:r>
              <a:rPr lang="en-AU" dirty="0"/>
              <a:t> </a:t>
            </a:r>
          </a:p>
          <a:p>
            <a:r>
              <a:rPr lang="en-AU" dirty="0"/>
              <a:t>Disconnect-</a:t>
            </a:r>
            <a:r>
              <a:rPr lang="en-AU" dirty="0" err="1"/>
              <a:t>CSObject</a:t>
            </a:r>
            <a:endParaRPr lang="en-AU" dirty="0"/>
          </a:p>
          <a:p>
            <a:r>
              <a:rPr lang="en-AU" dirty="0"/>
              <a:t>Project-</a:t>
            </a:r>
            <a:r>
              <a:rPr lang="en-AU" dirty="0" err="1"/>
              <a:t>CSObject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156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CMDLETS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321" y="2137058"/>
            <a:ext cx="8807796" cy="422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6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PROGRESS BARS!!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8" y="1933839"/>
            <a:ext cx="8969957" cy="434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0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Lithnet PowerShell Module for FIM/MIM Synchronization service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5400" dirty="0" smtClean="0"/>
              <a:t>http://github.com</a:t>
            </a:r>
          </a:p>
          <a:p>
            <a:pPr marL="0" indent="0">
              <a:buNone/>
            </a:pPr>
            <a:r>
              <a:rPr lang="en-AU" sz="5400" dirty="0" smtClean="0"/>
              <a:t>/</a:t>
            </a:r>
            <a:r>
              <a:rPr lang="en-AU" sz="5400" dirty="0" err="1" smtClean="0"/>
              <a:t>lithnet</a:t>
            </a:r>
            <a:r>
              <a:rPr lang="en-AU" sz="5400" dirty="0" smtClean="0"/>
              <a:t>/</a:t>
            </a:r>
            <a:r>
              <a:rPr lang="en-AU" sz="5400" dirty="0" err="1" smtClean="0"/>
              <a:t>miis-powershell</a:t>
            </a:r>
            <a:endParaRPr lang="en-AU" sz="5400" dirty="0" smtClean="0"/>
          </a:p>
          <a:p>
            <a:pPr marL="0" indent="0">
              <a:buNone/>
            </a:pPr>
            <a:endParaRPr lang="en-AU" sz="5400" dirty="0"/>
          </a:p>
          <a:p>
            <a:pPr marL="0" indent="0">
              <a:buNone/>
            </a:pPr>
            <a:r>
              <a:rPr lang="en-AU" sz="5400" dirty="0" smtClean="0"/>
              <a:t>More coming soon…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5902" y="5877985"/>
            <a:ext cx="4192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Stay up to date: </a:t>
            </a:r>
          </a:p>
          <a:p>
            <a:pPr algn="r"/>
            <a:r>
              <a:rPr lang="en-AU" dirty="0" smtClean="0"/>
              <a:t>@</a:t>
            </a:r>
            <a:r>
              <a:rPr lang="en-AU" dirty="0" err="1" smtClean="0"/>
              <a:t>RyanLNewington</a:t>
            </a:r>
            <a:endParaRPr lang="en-AU" dirty="0" smtClean="0"/>
          </a:p>
          <a:p>
            <a:pPr algn="r"/>
            <a:r>
              <a:rPr lang="en-AU" dirty="0" smtClean="0"/>
              <a:t>blog.lithiumblue.com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5701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18</TotalTime>
  <Words>72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Lithnet PowerShell Module for FIM/MIM Synchronization service</vt:lpstr>
      <vt:lpstr>CMDLETS</vt:lpstr>
      <vt:lpstr>CMDLETS</vt:lpstr>
      <vt:lpstr>PROGRESS BARS!!</vt:lpstr>
      <vt:lpstr>Lithnet PowerShell Module for FIM/MIM Synchronization service</vt:lpstr>
    </vt:vector>
  </TitlesOfParts>
  <Company>Monash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Lithnet PowerShell Module for FIM/MIM Synchronization service</dc:title>
  <dc:creator>Ryan Newington</dc:creator>
  <cp:lastModifiedBy>Ryan Newington</cp:lastModifiedBy>
  <cp:revision>4</cp:revision>
  <dcterms:created xsi:type="dcterms:W3CDTF">2016-05-18T08:49:37Z</dcterms:created>
  <dcterms:modified xsi:type="dcterms:W3CDTF">2016-05-18T09:08:19Z</dcterms:modified>
</cp:coreProperties>
</file>