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7" r:id="rId5"/>
    <p:sldId id="259" r:id="rId6"/>
    <p:sldId id="260" r:id="rId7"/>
    <p:sldId id="261" r:id="rId8"/>
    <p:sldId id="262" r:id="rId9"/>
    <p:sldId id="263" r:id="rId10"/>
    <p:sldId id="267" r:id="rId11"/>
    <p:sldId id="284" r:id="rId12"/>
    <p:sldId id="285" r:id="rId13"/>
    <p:sldId id="276" r:id="rId14"/>
    <p:sldId id="28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Lithnet</a:t>
            </a:r>
            <a:r>
              <a:rPr lang="en-AU" dirty="0" smtClean="0"/>
              <a:t> ACMA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" y="4050833"/>
            <a:ext cx="8679643" cy="1096899"/>
          </a:xfrm>
        </p:spPr>
        <p:txBody>
          <a:bodyPr/>
          <a:lstStyle/>
          <a:p>
            <a:r>
              <a:rPr lang="en-AU" dirty="0" smtClean="0"/>
              <a:t>Codeless Business Rules Engine for Microsoft Forefront Identity Manager 2010 R2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266944" y="5038344"/>
            <a:ext cx="4007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Ryan </a:t>
            </a:r>
            <a:r>
              <a:rPr lang="en-AU" dirty="0" smtClean="0"/>
              <a:t>Newington</a:t>
            </a:r>
          </a:p>
          <a:p>
            <a:pPr algn="r"/>
            <a:r>
              <a:rPr lang="en-AU" dirty="0" smtClean="0"/>
              <a:t>ryan@lithiumblue.com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05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Transforms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7633"/>
            <a:ext cx="8596668" cy="4413730"/>
          </a:xfrm>
        </p:spPr>
        <p:txBody>
          <a:bodyPr>
            <a:normAutofit/>
          </a:bodyPr>
          <a:lstStyle/>
          <a:p>
            <a:r>
              <a:rPr lang="en-AU" dirty="0" smtClean="0"/>
              <a:t>Transforms are used to take existing information and turn it into something new</a:t>
            </a:r>
          </a:p>
          <a:p>
            <a:r>
              <a:rPr lang="en-AU" dirty="0" smtClean="0"/>
              <a:t>25 transforms supported</a:t>
            </a:r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277859"/>
              </p:ext>
            </p:extLst>
          </p:nvPr>
        </p:nvGraphicFramePr>
        <p:xfrm>
          <a:off x="1867408" y="2862072"/>
          <a:ext cx="6590792" cy="36576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295396"/>
                <a:gridCol w="3295396"/>
              </a:tblGrid>
              <a:tr h="19301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AD group scope</a:t>
                      </a:r>
                      <a:r>
                        <a:rPr lang="en-AU" sz="1400" baseline="0" dirty="0" smtClean="0"/>
                        <a:t> to string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Get DN component</a:t>
                      </a:r>
                      <a:endParaRPr lang="en-AU" sz="1400" dirty="0"/>
                    </a:p>
                  </a:txBody>
                  <a:tcPr/>
                </a:tc>
              </a:tr>
              <a:tr h="19301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AD group type to string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Multivalued</a:t>
                      </a:r>
                      <a:r>
                        <a:rPr lang="en-AU" sz="1400" baseline="0" dirty="0" smtClean="0"/>
                        <a:t> to single-valued</a:t>
                      </a:r>
                      <a:endParaRPr lang="en-AU" sz="1400" dirty="0"/>
                    </a:p>
                  </a:txBody>
                  <a:tcPr/>
                </a:tc>
              </a:tr>
              <a:tr h="19301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Apply bitmask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Portal group strings to AD </a:t>
                      </a:r>
                      <a:r>
                        <a:rPr lang="en-AU" sz="1400" dirty="0" err="1" smtClean="0"/>
                        <a:t>groupType</a:t>
                      </a:r>
                      <a:endParaRPr lang="en-AU" sz="1400" dirty="0"/>
                    </a:p>
                  </a:txBody>
                  <a:tcPr/>
                </a:tc>
              </a:tr>
              <a:tr h="19301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Bitmask to </a:t>
                      </a:r>
                      <a:r>
                        <a:rPr lang="en-AU" sz="1400" dirty="0" err="1" smtClean="0"/>
                        <a:t>boolean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Regex find and replace</a:t>
                      </a:r>
                    </a:p>
                  </a:txBody>
                  <a:tcPr/>
                </a:tc>
              </a:tr>
              <a:tr h="19301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Boolean to bitmask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Remove diacritics</a:t>
                      </a:r>
                    </a:p>
                  </a:txBody>
                  <a:tcPr/>
                </a:tc>
              </a:tr>
              <a:tr h="193012">
                <a:tc>
                  <a:txBody>
                    <a:bodyPr/>
                    <a:lstStyle/>
                    <a:p>
                      <a:r>
                        <a:rPr lang="en-AU" sz="1400" dirty="0" err="1" smtClean="0"/>
                        <a:t>Concat</a:t>
                      </a:r>
                      <a:r>
                        <a:rPr lang="en-AU" sz="1400" dirty="0" smtClean="0"/>
                        <a:t> string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SID to domain</a:t>
                      </a:r>
                    </a:p>
                  </a:txBody>
                  <a:tcPr/>
                </a:tc>
              </a:tr>
              <a:tr h="19301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Cryptographic</a:t>
                      </a:r>
                      <a:r>
                        <a:rPr lang="en-AU" sz="1400" baseline="0" dirty="0" smtClean="0"/>
                        <a:t> hash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SID to string</a:t>
                      </a:r>
                    </a:p>
                  </a:txBody>
                  <a:tcPr/>
                </a:tc>
              </a:tr>
              <a:tr h="19301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Data</a:t>
                      </a:r>
                      <a:r>
                        <a:rPr lang="en-AU" sz="1400" baseline="0" dirty="0" smtClean="0"/>
                        <a:t> type convertor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Simple lookup</a:t>
                      </a:r>
                    </a:p>
                  </a:txBody>
                  <a:tcPr/>
                </a:tc>
              </a:tr>
              <a:tr h="19301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DateTime converter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Substring</a:t>
                      </a:r>
                    </a:p>
                  </a:txBody>
                  <a:tcPr/>
                </a:tc>
              </a:tr>
              <a:tr h="19301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Delimited text file lookup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Trim string</a:t>
                      </a:r>
                    </a:p>
                  </a:txBody>
                  <a:tcPr/>
                </a:tc>
              </a:tr>
              <a:tr h="19301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Format number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XML file lookup</a:t>
                      </a:r>
                    </a:p>
                  </a:txBody>
                  <a:tcPr/>
                </a:tc>
              </a:tr>
              <a:tr h="19301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Format string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31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Demo Business Rules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Each user must have a </a:t>
            </a:r>
            <a:r>
              <a:rPr lang="en-AU" dirty="0" err="1" smtClean="0"/>
              <a:t>displayName</a:t>
            </a:r>
            <a:r>
              <a:rPr lang="en-AU" dirty="0" smtClean="0"/>
              <a:t> made of their first name and surname</a:t>
            </a:r>
            <a:endParaRPr lang="en-AU" dirty="0"/>
          </a:p>
          <a:p>
            <a:r>
              <a:rPr lang="en-AU" dirty="0" smtClean="0"/>
              <a:t>Each user must have a unique </a:t>
            </a:r>
            <a:r>
              <a:rPr lang="en-AU" dirty="0" err="1" smtClean="0"/>
              <a:t>accountName</a:t>
            </a:r>
            <a:r>
              <a:rPr lang="en-AU" dirty="0" smtClean="0"/>
              <a:t> attribute (in the format </a:t>
            </a:r>
            <a:r>
              <a:rPr lang="en-AU" dirty="0" err="1" smtClean="0"/>
              <a:t>fnnnXXXX</a:t>
            </a:r>
            <a:r>
              <a:rPr lang="en-AU" dirty="0" smtClean="0"/>
              <a:t> or </a:t>
            </a:r>
            <a:r>
              <a:rPr lang="en-AU" dirty="0" err="1" smtClean="0"/>
              <a:t>nnnnXXXX</a:t>
            </a:r>
            <a:r>
              <a:rPr lang="en-AU" dirty="0" smtClean="0"/>
              <a:t>)</a:t>
            </a:r>
          </a:p>
          <a:p>
            <a:r>
              <a:rPr lang="en-AU" dirty="0" smtClean="0"/>
              <a:t>Each supervisor must have a </a:t>
            </a:r>
            <a:r>
              <a:rPr lang="en-AU" dirty="0" err="1" smtClean="0"/>
              <a:t>directReports</a:t>
            </a:r>
            <a:r>
              <a:rPr lang="en-AU" dirty="0" smtClean="0"/>
              <a:t> attribute, built from all users that have that person listed as their supervisor</a:t>
            </a:r>
          </a:p>
          <a:p>
            <a:r>
              <a:rPr lang="en-AU" dirty="0" smtClean="0"/>
              <a:t>A user with </a:t>
            </a:r>
            <a:r>
              <a:rPr lang="en-AU" dirty="0" err="1" smtClean="0"/>
              <a:t>directReports</a:t>
            </a:r>
            <a:r>
              <a:rPr lang="en-AU" dirty="0" smtClean="0"/>
              <a:t> must have the </a:t>
            </a:r>
            <a:r>
              <a:rPr lang="en-AU" dirty="0" err="1" smtClean="0"/>
              <a:t>hasDirectReports</a:t>
            </a:r>
            <a:r>
              <a:rPr lang="en-AU" dirty="0" smtClean="0"/>
              <a:t> attribute set to </a:t>
            </a:r>
            <a:r>
              <a:rPr lang="en-AU" b="1" dirty="0" smtClean="0"/>
              <a:t>true</a:t>
            </a:r>
          </a:p>
          <a:p>
            <a:r>
              <a:rPr lang="en-AU" dirty="0" smtClean="0"/>
              <a:t>Each user must be assigned a home folder group between 1-100, and have a home folder path generated at d:\HomeFolders\groupXXX\username</a:t>
            </a:r>
          </a:p>
          <a:p>
            <a:r>
              <a:rPr lang="en-AU" dirty="0" smtClean="0"/>
              <a:t>The name of a user’s department must be stored in their </a:t>
            </a:r>
            <a:r>
              <a:rPr lang="en-AU" dirty="0" err="1" smtClean="0"/>
              <a:t>ouName</a:t>
            </a:r>
            <a:r>
              <a:rPr lang="en-AU" dirty="0" smtClean="0"/>
              <a:t> attribute</a:t>
            </a:r>
          </a:p>
          <a:p>
            <a:r>
              <a:rPr lang="en-AU" dirty="0" smtClean="0"/>
              <a:t>A user with a supervisor must have an attribute containing the supervisor’s </a:t>
            </a:r>
            <a:r>
              <a:rPr lang="en-AU" dirty="0" err="1" smtClean="0"/>
              <a:t>accountName</a:t>
            </a:r>
            <a:endParaRPr lang="en-AU" dirty="0" smtClean="0"/>
          </a:p>
          <a:p>
            <a:r>
              <a:rPr lang="en-AU" dirty="0" smtClean="0"/>
              <a:t>The ability to create an admin account for a user must exist</a:t>
            </a:r>
          </a:p>
        </p:txBody>
      </p:sp>
    </p:spTree>
    <p:extLst>
      <p:ext uri="{BB962C8B-B14F-4D97-AF65-F5344CB8AC3E}">
        <p14:creationId xmlns:p14="http://schemas.microsoft.com/office/powerpoint/2010/main" val="42445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Source Data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83706"/>
              </p:ext>
            </p:extLst>
          </p:nvPr>
        </p:nvGraphicFramePr>
        <p:xfrm>
          <a:off x="677334" y="1621092"/>
          <a:ext cx="8951298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778"/>
                <a:gridCol w="1289304"/>
                <a:gridCol w="2002536"/>
                <a:gridCol w="1472184"/>
                <a:gridCol w="1333613"/>
                <a:gridCol w="1491883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First name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Surname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Supervisor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Expiry Date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 Number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Employee ID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James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Taylor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2015-01-01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1111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McLean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Ref:James</a:t>
                      </a:r>
                      <a:r>
                        <a:rPr lang="en-AU" baseline="0" dirty="0" smtClean="0"/>
                        <a:t> Taylor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2015-02-01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2222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Cat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Stevens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err="1" smtClean="0"/>
                        <a:t>Ref:James</a:t>
                      </a:r>
                      <a:r>
                        <a:rPr lang="en-AU" baseline="0" dirty="0" smtClean="0"/>
                        <a:t> Taylor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2015-03-01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3333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Sting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err="1" smtClean="0"/>
                        <a:t>Ref:James</a:t>
                      </a:r>
                      <a:r>
                        <a:rPr lang="en-AU" baseline="0" dirty="0" smtClean="0"/>
                        <a:t> Taylor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2015-04-01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1111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227857"/>
              </p:ext>
            </p:extLst>
          </p:nvPr>
        </p:nvGraphicFramePr>
        <p:xfrm>
          <a:off x="1045418" y="4285826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Name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OU Number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1111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Finance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2222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HR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3333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474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features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Undelete objects (returning users)</a:t>
            </a:r>
          </a:p>
          <a:p>
            <a:r>
              <a:rPr lang="en-AU" dirty="0" smtClean="0"/>
              <a:t>Temporal </a:t>
            </a:r>
            <a:r>
              <a:rPr lang="en-AU" dirty="0" smtClean="0"/>
              <a:t>events</a:t>
            </a:r>
          </a:p>
          <a:p>
            <a:r>
              <a:rPr lang="en-AU" dirty="0" smtClean="0"/>
              <a:t>ACMA as a </a:t>
            </a:r>
            <a:r>
              <a:rPr lang="en-AU" dirty="0" err="1" smtClean="0"/>
              <a:t>datasource</a:t>
            </a:r>
            <a:r>
              <a:rPr lang="en-AU" dirty="0" smtClean="0"/>
              <a:t>/generic SQL MA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79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Monash University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Has a 30 year-old FORTRAN-based provisioning system</a:t>
            </a:r>
          </a:p>
          <a:p>
            <a:r>
              <a:rPr lang="en-AU" dirty="0" smtClean="0"/>
              <a:t>600 </a:t>
            </a:r>
            <a:r>
              <a:rPr lang="en-AU" dirty="0" err="1" smtClean="0"/>
              <a:t>perl</a:t>
            </a:r>
            <a:r>
              <a:rPr lang="en-AU" dirty="0" smtClean="0"/>
              <a:t> scripts</a:t>
            </a:r>
          </a:p>
          <a:p>
            <a:r>
              <a:rPr lang="en-AU" dirty="0" smtClean="0"/>
              <a:t>No idea what most of them do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33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Planning for FIM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We were collecting some 15 Business Requirements Specifications documents</a:t>
            </a:r>
          </a:p>
          <a:p>
            <a:r>
              <a:rPr lang="en-AU" dirty="0" smtClean="0"/>
              <a:t>Some very complex rules around provisioning and entitlements </a:t>
            </a:r>
          </a:p>
          <a:p>
            <a:r>
              <a:rPr lang="en-AU" dirty="0" smtClean="0"/>
              <a:t>Monash University is a large organization with a complex network of partners, affiliates and owned entities across a dozen different countries</a:t>
            </a:r>
          </a:p>
          <a:p>
            <a:r>
              <a:rPr lang="en-AU" dirty="0" smtClean="0"/>
              <a:t>There are about </a:t>
            </a:r>
            <a:r>
              <a:rPr lang="en-AU" dirty="0"/>
              <a:t>5</a:t>
            </a:r>
            <a:r>
              <a:rPr lang="en-AU" dirty="0" smtClean="0"/>
              <a:t>8 identifiable cohorts of people that require different entitlements and authorization data</a:t>
            </a:r>
          </a:p>
          <a:p>
            <a:r>
              <a:rPr lang="en-AU" dirty="0" smtClean="0"/>
              <a:t>186 different email domains that we manage</a:t>
            </a:r>
          </a:p>
          <a:p>
            <a:r>
              <a:rPr lang="en-AU" dirty="0" smtClean="0"/>
              <a:t>250,000 active identities, from 4 discreet source systems</a:t>
            </a:r>
          </a:p>
          <a:p>
            <a:r>
              <a:rPr lang="en-AU" dirty="0" smtClean="0"/>
              <a:t>600,000 course information objects</a:t>
            </a:r>
          </a:p>
          <a:p>
            <a:r>
              <a:rPr lang="en-AU" dirty="0" smtClean="0"/>
              <a:t>900 org units</a:t>
            </a:r>
          </a:p>
          <a:p>
            <a:r>
              <a:rPr lang="en-AU" dirty="0"/>
              <a:t>810 attribute </a:t>
            </a:r>
            <a:r>
              <a:rPr lang="en-AU" dirty="0" smtClean="0"/>
              <a:t>value changes, </a:t>
            </a:r>
            <a:r>
              <a:rPr lang="en-AU" dirty="0" smtClean="0"/>
              <a:t>evaluated under </a:t>
            </a:r>
            <a:r>
              <a:rPr lang="en-AU" dirty="0"/>
              <a:t>3100 different conditions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59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Implementing FIM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FIM service is slow</a:t>
            </a:r>
          </a:p>
          <a:p>
            <a:r>
              <a:rPr lang="en-AU" dirty="0" smtClean="0"/>
              <a:t>DREs/EREs</a:t>
            </a:r>
          </a:p>
          <a:p>
            <a:r>
              <a:rPr lang="en-AU" dirty="0" smtClean="0"/>
              <a:t>Requires code extensions</a:t>
            </a:r>
          </a:p>
          <a:p>
            <a:r>
              <a:rPr lang="en-AU" dirty="0" smtClean="0"/>
              <a:t>Has references, but difficult to exploit relationships</a:t>
            </a:r>
          </a:p>
          <a:p>
            <a:r>
              <a:rPr lang="en-AU" dirty="0" smtClean="0"/>
              <a:t>No OOB support for inheritance, back-linking</a:t>
            </a:r>
          </a:p>
          <a:p>
            <a:r>
              <a:rPr lang="en-AU" dirty="0" smtClean="0"/>
              <a:t>Creating new objects automatically is tricky</a:t>
            </a:r>
          </a:p>
        </p:txBody>
      </p:sp>
    </p:spTree>
    <p:extLst>
      <p:ext uri="{BB962C8B-B14F-4D97-AF65-F5344CB8AC3E}">
        <p14:creationId xmlns:p14="http://schemas.microsoft.com/office/powerpoint/2010/main" val="407989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Information Architecture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4 distinct types of activities we needed to perform with our knowledge</a:t>
            </a:r>
          </a:p>
          <a:p>
            <a:endParaRPr lang="en-AU" dirty="0" smtClean="0"/>
          </a:p>
          <a:p>
            <a:r>
              <a:rPr lang="en-AU" dirty="0" smtClean="0"/>
              <a:t>1. Transfer</a:t>
            </a:r>
          </a:p>
          <a:p>
            <a:r>
              <a:rPr lang="en-AU" dirty="0" smtClean="0"/>
              <a:t>2. Transform</a:t>
            </a:r>
          </a:p>
          <a:p>
            <a:r>
              <a:rPr lang="en-AU" dirty="0" smtClean="0"/>
              <a:t>3. Create</a:t>
            </a:r>
          </a:p>
          <a:p>
            <a:r>
              <a:rPr lang="en-AU" dirty="0" smtClean="0"/>
              <a:t>4. Act</a:t>
            </a:r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642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Information Architecture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87" y="1403142"/>
            <a:ext cx="10164462" cy="473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9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ACMA Fundamentals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ECMA 2.2 MA with an SQL database backend</a:t>
            </a:r>
          </a:p>
          <a:p>
            <a:r>
              <a:rPr lang="en-AU" dirty="0" smtClean="0"/>
              <a:t>Provides very basic building blocks that you can use to create almost anything</a:t>
            </a:r>
          </a:p>
          <a:p>
            <a:r>
              <a:rPr lang="en-AU" dirty="0" smtClean="0"/>
              <a:t>Uses a declarative language syntax to build attributes</a:t>
            </a:r>
          </a:p>
          <a:p>
            <a:r>
              <a:rPr lang="en-AU" dirty="0" smtClean="0"/>
              <a:t>Event-driven – Actions are taken on objects upon export as they </a:t>
            </a:r>
            <a:r>
              <a:rPr lang="en-AU" dirty="0" smtClean="0"/>
              <a:t>change</a:t>
            </a:r>
          </a:p>
          <a:p>
            <a:r>
              <a:rPr lang="en-AU" dirty="0" smtClean="0"/>
              <a:t>Objects can find other objects and send events and changes to them</a:t>
            </a:r>
          </a:p>
          <a:p>
            <a:r>
              <a:rPr lang="en-AU" dirty="0" smtClean="0"/>
              <a:t>Extend references to become relationships</a:t>
            </a:r>
            <a:endParaRPr lang="en-AU" dirty="0" smtClean="0"/>
          </a:p>
          <a:p>
            <a:r>
              <a:rPr lang="en-AU" dirty="0" smtClean="0"/>
              <a:t>Key concept is constructors which can update, delete, and add attribute values</a:t>
            </a:r>
          </a:p>
          <a:p>
            <a:r>
              <a:rPr lang="en-AU" dirty="0" smtClean="0"/>
              <a:t>Execution rules trigger the constructors to run and create their values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92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Attribute Constructors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ACMA defines 5 types of attribute constructors</a:t>
            </a:r>
          </a:p>
          <a:p>
            <a:pPr lvl="1"/>
            <a:r>
              <a:rPr lang="en-AU" dirty="0" smtClean="0"/>
              <a:t>Declarative Value Constructor</a:t>
            </a:r>
          </a:p>
          <a:p>
            <a:pPr lvl="2"/>
            <a:r>
              <a:rPr lang="en-AU" dirty="0" smtClean="0"/>
              <a:t>The most commonly used constructor type</a:t>
            </a:r>
          </a:p>
          <a:p>
            <a:pPr lvl="2"/>
            <a:r>
              <a:rPr lang="en-AU" dirty="0" smtClean="0"/>
              <a:t>Allows one to declare the value or values of an attribute</a:t>
            </a:r>
          </a:p>
          <a:p>
            <a:pPr lvl="1"/>
            <a:r>
              <a:rPr lang="en-AU" dirty="0" smtClean="0"/>
              <a:t>Unique Value Constructor</a:t>
            </a:r>
          </a:p>
          <a:p>
            <a:pPr lvl="2"/>
            <a:r>
              <a:rPr lang="en-AU" dirty="0" smtClean="0"/>
              <a:t>Identical to the DVC, but provides the ability to generate a unique attribute value</a:t>
            </a:r>
          </a:p>
          <a:p>
            <a:pPr lvl="1"/>
            <a:r>
              <a:rPr lang="en-AU" dirty="0" smtClean="0"/>
              <a:t>Attribute Delete Constructor</a:t>
            </a:r>
          </a:p>
          <a:p>
            <a:pPr lvl="2"/>
            <a:r>
              <a:rPr lang="en-AU" dirty="0" smtClean="0"/>
              <a:t>Simple, but effective. Deletes all values from an attribute</a:t>
            </a:r>
          </a:p>
          <a:p>
            <a:pPr lvl="1"/>
            <a:r>
              <a:rPr lang="en-AU" dirty="0" smtClean="0"/>
              <a:t>Reference Lookup Constructor</a:t>
            </a:r>
          </a:p>
          <a:p>
            <a:pPr lvl="2"/>
            <a:r>
              <a:rPr lang="en-AU" dirty="0" smtClean="0"/>
              <a:t>Builds a reference to another object by performing a database query</a:t>
            </a:r>
          </a:p>
          <a:p>
            <a:pPr lvl="1"/>
            <a:r>
              <a:rPr lang="en-AU" dirty="0" smtClean="0"/>
              <a:t>Sequential Integer Constructor</a:t>
            </a:r>
          </a:p>
          <a:p>
            <a:pPr lvl="2"/>
            <a:r>
              <a:rPr lang="en-AU" dirty="0" smtClean="0"/>
              <a:t>Taps into the SQL 2012 ‘sequence’ function to allow assigning incrementing or cycling values to an attribute</a:t>
            </a:r>
          </a:p>
          <a:p>
            <a:pPr lvl="2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508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Rules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Constructors are executed when defined execution rules are met</a:t>
            </a:r>
          </a:p>
          <a:p>
            <a:r>
              <a:rPr lang="en-AU" dirty="0" smtClean="0"/>
              <a:t>There are 5 types of rules</a:t>
            </a:r>
          </a:p>
          <a:p>
            <a:r>
              <a:rPr lang="en-AU" b="1" dirty="0" smtClean="0"/>
              <a:t>Object Change Rule</a:t>
            </a:r>
          </a:p>
          <a:p>
            <a:pPr lvl="1"/>
            <a:r>
              <a:rPr lang="en-AU" dirty="0" smtClean="0"/>
              <a:t>Evaluates if an object has been added, updated, deleted, or undeleted</a:t>
            </a:r>
          </a:p>
          <a:p>
            <a:r>
              <a:rPr lang="en-AU" b="1" dirty="0" smtClean="0"/>
              <a:t>Attribute Change Rule</a:t>
            </a:r>
          </a:p>
          <a:p>
            <a:pPr lvl="1"/>
            <a:r>
              <a:rPr lang="en-AU" dirty="0" smtClean="0"/>
              <a:t>Evaluates if an attribute has been added, updated, or deleted</a:t>
            </a:r>
          </a:p>
          <a:p>
            <a:r>
              <a:rPr lang="en-AU" b="1" dirty="0" smtClean="0"/>
              <a:t>Attribute Presence Rule</a:t>
            </a:r>
          </a:p>
          <a:p>
            <a:pPr lvl="1"/>
            <a:r>
              <a:rPr lang="en-AU" dirty="0" smtClean="0"/>
              <a:t>Evaluates if an attribute has a value or not</a:t>
            </a:r>
          </a:p>
          <a:p>
            <a:r>
              <a:rPr lang="en-AU" b="1" dirty="0" smtClean="0"/>
              <a:t>Value Comparison Rule</a:t>
            </a:r>
          </a:p>
          <a:p>
            <a:pPr lvl="1"/>
            <a:r>
              <a:rPr lang="en-AU" dirty="0" smtClean="0"/>
              <a:t>Evaluates if an attribute has a certain value</a:t>
            </a:r>
          </a:p>
          <a:p>
            <a:r>
              <a:rPr lang="en-AU" b="1" dirty="0" smtClean="0"/>
              <a:t>Event Rule</a:t>
            </a:r>
          </a:p>
          <a:p>
            <a:pPr lvl="1"/>
            <a:r>
              <a:rPr lang="en-AU" dirty="0" smtClean="0"/>
              <a:t>Determines if a particular event has been passed to the object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22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4904</TotalTime>
  <Words>722</Words>
  <Application>Microsoft Office PowerPoint</Application>
  <PresentationFormat>Widescreen</PresentationFormat>
  <Paragraphs>145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Lithnet ACMA</vt:lpstr>
      <vt:lpstr>Monash University</vt:lpstr>
      <vt:lpstr>Planning for FIM</vt:lpstr>
      <vt:lpstr>Implementing FIM</vt:lpstr>
      <vt:lpstr>Information Architecture</vt:lpstr>
      <vt:lpstr>Information Architecture</vt:lpstr>
      <vt:lpstr>ACMA Fundamentals</vt:lpstr>
      <vt:lpstr>Attribute Constructors</vt:lpstr>
      <vt:lpstr>Rules</vt:lpstr>
      <vt:lpstr>Transforms</vt:lpstr>
      <vt:lpstr>Demo Business Rules</vt:lpstr>
      <vt:lpstr>Source Data</vt:lpstr>
      <vt:lpstr>Questions</vt:lpstr>
      <vt:lpstr>Other features</vt:lpstr>
    </vt:vector>
  </TitlesOfParts>
  <Company>Monash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Lithnet ACMA</dc:title>
  <dc:creator>Admin-Ryan Newington</dc:creator>
  <cp:lastModifiedBy>Ryan Newington</cp:lastModifiedBy>
  <cp:revision>42</cp:revision>
  <dcterms:created xsi:type="dcterms:W3CDTF">2014-09-14T04:23:11Z</dcterms:created>
  <dcterms:modified xsi:type="dcterms:W3CDTF">2014-09-17T22:14:31Z</dcterms:modified>
</cp:coreProperties>
</file>