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1"/>
  </p:sldMasterIdLst>
  <p:notesMasterIdLst>
    <p:notesMasterId r:id="rId29"/>
  </p:notesMasterIdLst>
  <p:sldIdLst>
    <p:sldId id="256" r:id="rId2"/>
    <p:sldId id="258" r:id="rId3"/>
    <p:sldId id="275" r:id="rId4"/>
    <p:sldId id="287" r:id="rId5"/>
    <p:sldId id="278" r:id="rId6"/>
    <p:sldId id="276" r:id="rId7"/>
    <p:sldId id="279" r:id="rId8"/>
    <p:sldId id="282" r:id="rId9"/>
    <p:sldId id="285" r:id="rId10"/>
    <p:sldId id="283" r:id="rId11"/>
    <p:sldId id="274" r:id="rId12"/>
    <p:sldId id="296" r:id="rId13"/>
    <p:sldId id="269" r:id="rId14"/>
    <p:sldId id="270" r:id="rId15"/>
    <p:sldId id="273" r:id="rId16"/>
    <p:sldId id="286" r:id="rId17"/>
    <p:sldId id="291" r:id="rId18"/>
    <p:sldId id="281" r:id="rId19"/>
    <p:sldId id="292" r:id="rId20"/>
    <p:sldId id="293" r:id="rId21"/>
    <p:sldId id="294" r:id="rId22"/>
    <p:sldId id="284" r:id="rId23"/>
    <p:sldId id="288" r:id="rId24"/>
    <p:sldId id="280" r:id="rId25"/>
    <p:sldId id="289" r:id="rId26"/>
    <p:sldId id="290" r:id="rId27"/>
    <p:sldId id="29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87890" autoAdjust="0"/>
  </p:normalViewPr>
  <p:slideViewPr>
    <p:cSldViewPr snapToGrid="0">
      <p:cViewPr varScale="1">
        <p:scale>
          <a:sx n="103" d="100"/>
          <a:sy n="103" d="100"/>
        </p:scale>
        <p:origin x="570" y="114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33D84-8991-4F00-86C0-05A17CB0A97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ACF911-33C3-47A1-9F44-45ED004858DE}">
      <dgm:prSet phldrT="[Text]"/>
      <dgm:spPr/>
      <dgm:t>
        <a:bodyPr/>
        <a:lstStyle/>
        <a:p>
          <a:r>
            <a:rPr lang="en-US" dirty="0" smtClean="0"/>
            <a:t>Automation</a:t>
          </a:r>
          <a:endParaRPr lang="en-US" dirty="0"/>
        </a:p>
      </dgm:t>
    </dgm:pt>
    <dgm:pt modelId="{040A3642-8E5B-41DF-8D47-8FEAEF3C40CA}" type="parTrans" cxnId="{70B2E673-3B52-4B0B-9FEB-C8EAE34AE08C}">
      <dgm:prSet/>
      <dgm:spPr/>
      <dgm:t>
        <a:bodyPr/>
        <a:lstStyle/>
        <a:p>
          <a:endParaRPr lang="en-US"/>
        </a:p>
      </dgm:t>
    </dgm:pt>
    <dgm:pt modelId="{D6178292-59B5-49FA-885E-4CD4BB24D78A}" type="sibTrans" cxnId="{70B2E673-3B52-4B0B-9FEB-C8EAE34AE08C}">
      <dgm:prSet/>
      <dgm:spPr/>
      <dgm:t>
        <a:bodyPr/>
        <a:lstStyle/>
        <a:p>
          <a:endParaRPr lang="en-US" dirty="0"/>
        </a:p>
      </dgm:t>
    </dgm:pt>
    <dgm:pt modelId="{E1D49A30-3B57-47C1-8165-5168B68A17CD}">
      <dgm:prSet phldrT="[Text]"/>
      <dgm:spPr/>
      <dgm:t>
        <a:bodyPr/>
        <a:lstStyle/>
        <a:p>
          <a:r>
            <a:rPr lang="en-US" dirty="0" smtClean="0"/>
            <a:t>Self-Service</a:t>
          </a:r>
          <a:endParaRPr lang="en-US" dirty="0"/>
        </a:p>
      </dgm:t>
    </dgm:pt>
    <dgm:pt modelId="{E3C8903C-ACC4-4528-8DEF-849EEF3D7413}" type="parTrans" cxnId="{0FD57F22-FAE2-4018-9769-4DF330CB83EA}">
      <dgm:prSet/>
      <dgm:spPr/>
      <dgm:t>
        <a:bodyPr/>
        <a:lstStyle/>
        <a:p>
          <a:endParaRPr lang="en-US"/>
        </a:p>
      </dgm:t>
    </dgm:pt>
    <dgm:pt modelId="{6E7C0747-2C17-4F75-A1BC-7DCE590C45E4}" type="sibTrans" cxnId="{0FD57F22-FAE2-4018-9769-4DF330CB83EA}">
      <dgm:prSet/>
      <dgm:spPr/>
      <dgm:t>
        <a:bodyPr/>
        <a:lstStyle/>
        <a:p>
          <a:endParaRPr lang="en-US" dirty="0"/>
        </a:p>
      </dgm:t>
    </dgm:pt>
    <dgm:pt modelId="{E74295B0-465E-497B-93CB-906F4C004559}">
      <dgm:prSet phldrT="[Text]"/>
      <dgm:spPr/>
      <dgm:t>
        <a:bodyPr/>
        <a:lstStyle/>
        <a:p>
          <a:r>
            <a:rPr lang="en-US" dirty="0" smtClean="0"/>
            <a:t>Managing Access Rights</a:t>
          </a:r>
          <a:endParaRPr lang="en-US" dirty="0"/>
        </a:p>
      </dgm:t>
    </dgm:pt>
    <dgm:pt modelId="{81CCC09F-11EC-439A-82C5-04A266B645A7}" type="parTrans" cxnId="{C7104FBE-9B31-4DB4-BCEE-A720BDA8606B}">
      <dgm:prSet/>
      <dgm:spPr/>
      <dgm:t>
        <a:bodyPr/>
        <a:lstStyle/>
        <a:p>
          <a:endParaRPr lang="en-US"/>
        </a:p>
      </dgm:t>
    </dgm:pt>
    <dgm:pt modelId="{9691B489-FD4F-490E-8073-C82EA913E896}" type="sibTrans" cxnId="{C7104FBE-9B31-4DB4-BCEE-A720BDA8606B}">
      <dgm:prSet/>
      <dgm:spPr/>
      <dgm:t>
        <a:bodyPr/>
        <a:lstStyle/>
        <a:p>
          <a:endParaRPr lang="en-US" dirty="0"/>
        </a:p>
      </dgm:t>
    </dgm:pt>
    <dgm:pt modelId="{1BE39E6A-7D53-434F-8F47-B512992D195F}">
      <dgm:prSet phldrT="[Text]"/>
      <dgm:spPr/>
      <dgm:t>
        <a:bodyPr/>
        <a:lstStyle/>
        <a:p>
          <a:r>
            <a:rPr lang="en-US" dirty="0" smtClean="0"/>
            <a:t>Auditing</a:t>
          </a:r>
          <a:endParaRPr lang="en-US" dirty="0"/>
        </a:p>
      </dgm:t>
    </dgm:pt>
    <dgm:pt modelId="{303BFCE4-07C2-4112-9F47-B22F16AB7413}" type="parTrans" cxnId="{DDD2AB5C-52A7-40E3-9796-40A519325CAB}">
      <dgm:prSet/>
      <dgm:spPr/>
      <dgm:t>
        <a:bodyPr/>
        <a:lstStyle/>
        <a:p>
          <a:endParaRPr lang="en-US"/>
        </a:p>
      </dgm:t>
    </dgm:pt>
    <dgm:pt modelId="{4D3AE630-4C51-40CB-8DF7-1D4764863946}" type="sibTrans" cxnId="{DDD2AB5C-52A7-40E3-9796-40A519325CAB}">
      <dgm:prSet/>
      <dgm:spPr/>
      <dgm:t>
        <a:bodyPr/>
        <a:lstStyle/>
        <a:p>
          <a:endParaRPr lang="en-US" dirty="0"/>
        </a:p>
      </dgm:t>
    </dgm:pt>
    <dgm:pt modelId="{FCE219A7-2DC7-47D0-8AE8-2D21B360094A}" type="pres">
      <dgm:prSet presAssocID="{53A33D84-8991-4F00-86C0-05A17CB0A9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67347F-9FCA-4673-BC5C-0E0454402F04}" type="pres">
      <dgm:prSet presAssocID="{B8ACF911-33C3-47A1-9F44-45ED00485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C8566-B427-4547-8202-F19BE6C64018}" type="pres">
      <dgm:prSet presAssocID="{D6178292-59B5-49FA-885E-4CD4BB24D78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129EE1E-C70C-45D2-A0F6-5CF513BB83DC}" type="pres">
      <dgm:prSet presAssocID="{D6178292-59B5-49FA-885E-4CD4BB24D78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E56DF42-5959-4999-B7B6-87CE2CC1158E}" type="pres">
      <dgm:prSet presAssocID="{E74295B0-465E-497B-93CB-906F4C0045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A5755-DC63-414E-90DA-AA95C95742B0}" type="pres">
      <dgm:prSet presAssocID="{9691B489-FD4F-490E-8073-C82EA913E89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D44207E-0000-4448-A31D-40762D694C1B}" type="pres">
      <dgm:prSet presAssocID="{9691B489-FD4F-490E-8073-C82EA913E89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4D218F9-54AB-407A-8D3A-A0DBF821EBCD}" type="pres">
      <dgm:prSet presAssocID="{E1D49A30-3B57-47C1-8165-5168B68A17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2FA9A-47CA-4576-800C-2AAF7ED345EA}" type="pres">
      <dgm:prSet presAssocID="{6E7C0747-2C17-4F75-A1BC-7DCE590C45E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66199E3-C68C-4FFA-AD42-CECE9179229A}" type="pres">
      <dgm:prSet presAssocID="{6E7C0747-2C17-4F75-A1BC-7DCE590C45E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8817D1F-C94B-499D-A804-3C852E474C04}" type="pres">
      <dgm:prSet presAssocID="{1BE39E6A-7D53-434F-8F47-B512992D19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D556B-9480-47F0-A8C3-FB50E910C9E3}" type="pres">
      <dgm:prSet presAssocID="{4D3AE630-4C51-40CB-8DF7-1D476486394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04AD053-6823-4694-8625-4D3E25B2811A}" type="pres">
      <dgm:prSet presAssocID="{4D3AE630-4C51-40CB-8DF7-1D4764863946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95C0D77-94FB-4683-A589-8168CFD4ABDC}" type="presOf" srcId="{9691B489-FD4F-490E-8073-C82EA913E896}" destId="{9D44207E-0000-4448-A31D-40762D694C1B}" srcOrd="1" destOrd="0" presId="urn:microsoft.com/office/officeart/2005/8/layout/cycle7"/>
    <dgm:cxn modelId="{53E712FE-CA6D-4629-A519-7A7717FB613C}" type="presOf" srcId="{1BE39E6A-7D53-434F-8F47-B512992D195F}" destId="{48817D1F-C94B-499D-A804-3C852E474C04}" srcOrd="0" destOrd="0" presId="urn:microsoft.com/office/officeart/2005/8/layout/cycle7"/>
    <dgm:cxn modelId="{AA8254C6-7696-4C0E-8888-71867CC8A8D8}" type="presOf" srcId="{9691B489-FD4F-490E-8073-C82EA913E896}" destId="{631A5755-DC63-414E-90DA-AA95C95742B0}" srcOrd="0" destOrd="0" presId="urn:microsoft.com/office/officeart/2005/8/layout/cycle7"/>
    <dgm:cxn modelId="{5BA31BE0-9973-4D8B-87EA-D2360BF26239}" type="presOf" srcId="{4D3AE630-4C51-40CB-8DF7-1D4764863946}" destId="{304AD053-6823-4694-8625-4D3E25B2811A}" srcOrd="1" destOrd="0" presId="urn:microsoft.com/office/officeart/2005/8/layout/cycle7"/>
    <dgm:cxn modelId="{B0845FAF-795A-4F4D-B4EE-1844E06CFCBB}" type="presOf" srcId="{B8ACF911-33C3-47A1-9F44-45ED004858DE}" destId="{7667347F-9FCA-4673-BC5C-0E0454402F04}" srcOrd="0" destOrd="0" presId="urn:microsoft.com/office/officeart/2005/8/layout/cycle7"/>
    <dgm:cxn modelId="{C7104FBE-9B31-4DB4-BCEE-A720BDA8606B}" srcId="{53A33D84-8991-4F00-86C0-05A17CB0A973}" destId="{E74295B0-465E-497B-93CB-906F4C004559}" srcOrd="1" destOrd="0" parTransId="{81CCC09F-11EC-439A-82C5-04A266B645A7}" sibTransId="{9691B489-FD4F-490E-8073-C82EA913E896}"/>
    <dgm:cxn modelId="{FED6250D-C2A5-47EE-9E66-5A92D0075370}" type="presOf" srcId="{53A33D84-8991-4F00-86C0-05A17CB0A973}" destId="{FCE219A7-2DC7-47D0-8AE8-2D21B360094A}" srcOrd="0" destOrd="0" presId="urn:microsoft.com/office/officeart/2005/8/layout/cycle7"/>
    <dgm:cxn modelId="{A5E4ACF8-B9BA-47C2-A6C5-1B928758D9DA}" type="presOf" srcId="{D6178292-59B5-49FA-885E-4CD4BB24D78A}" destId="{9129EE1E-C70C-45D2-A0F6-5CF513BB83DC}" srcOrd="1" destOrd="0" presId="urn:microsoft.com/office/officeart/2005/8/layout/cycle7"/>
    <dgm:cxn modelId="{DDD2AB5C-52A7-40E3-9796-40A519325CAB}" srcId="{53A33D84-8991-4F00-86C0-05A17CB0A973}" destId="{1BE39E6A-7D53-434F-8F47-B512992D195F}" srcOrd="3" destOrd="0" parTransId="{303BFCE4-07C2-4112-9F47-B22F16AB7413}" sibTransId="{4D3AE630-4C51-40CB-8DF7-1D4764863946}"/>
    <dgm:cxn modelId="{867BC0D9-A159-4D45-A36E-A1902CD20B45}" type="presOf" srcId="{E1D49A30-3B57-47C1-8165-5168B68A17CD}" destId="{84D218F9-54AB-407A-8D3A-A0DBF821EBCD}" srcOrd="0" destOrd="0" presId="urn:microsoft.com/office/officeart/2005/8/layout/cycle7"/>
    <dgm:cxn modelId="{70B2E673-3B52-4B0B-9FEB-C8EAE34AE08C}" srcId="{53A33D84-8991-4F00-86C0-05A17CB0A973}" destId="{B8ACF911-33C3-47A1-9F44-45ED004858DE}" srcOrd="0" destOrd="0" parTransId="{040A3642-8E5B-41DF-8D47-8FEAEF3C40CA}" sibTransId="{D6178292-59B5-49FA-885E-4CD4BB24D78A}"/>
    <dgm:cxn modelId="{43814E25-8EEA-49D4-A76E-38FB3893933F}" type="presOf" srcId="{6E7C0747-2C17-4F75-A1BC-7DCE590C45E4}" destId="{3DB2FA9A-47CA-4576-800C-2AAF7ED345EA}" srcOrd="0" destOrd="0" presId="urn:microsoft.com/office/officeart/2005/8/layout/cycle7"/>
    <dgm:cxn modelId="{A678BE67-70D1-4A15-8A0C-A4E0EEDD53D0}" type="presOf" srcId="{4D3AE630-4C51-40CB-8DF7-1D4764863946}" destId="{FD9D556B-9480-47F0-A8C3-FB50E910C9E3}" srcOrd="0" destOrd="0" presId="urn:microsoft.com/office/officeart/2005/8/layout/cycle7"/>
    <dgm:cxn modelId="{BB513B25-0076-4757-B366-212645B27472}" type="presOf" srcId="{D6178292-59B5-49FA-885E-4CD4BB24D78A}" destId="{A68C8566-B427-4547-8202-F19BE6C64018}" srcOrd="0" destOrd="0" presId="urn:microsoft.com/office/officeart/2005/8/layout/cycle7"/>
    <dgm:cxn modelId="{7CE7A3AE-5908-44C9-8284-01C13CCD3324}" type="presOf" srcId="{6E7C0747-2C17-4F75-A1BC-7DCE590C45E4}" destId="{666199E3-C68C-4FFA-AD42-CECE9179229A}" srcOrd="1" destOrd="0" presId="urn:microsoft.com/office/officeart/2005/8/layout/cycle7"/>
    <dgm:cxn modelId="{0FD57F22-FAE2-4018-9769-4DF330CB83EA}" srcId="{53A33D84-8991-4F00-86C0-05A17CB0A973}" destId="{E1D49A30-3B57-47C1-8165-5168B68A17CD}" srcOrd="2" destOrd="0" parTransId="{E3C8903C-ACC4-4528-8DEF-849EEF3D7413}" sibTransId="{6E7C0747-2C17-4F75-A1BC-7DCE590C45E4}"/>
    <dgm:cxn modelId="{7FC441BC-E8F7-41C1-BB7E-E1A8AD75B792}" type="presOf" srcId="{E74295B0-465E-497B-93CB-906F4C004559}" destId="{4E56DF42-5959-4999-B7B6-87CE2CC1158E}" srcOrd="0" destOrd="0" presId="urn:microsoft.com/office/officeart/2005/8/layout/cycle7"/>
    <dgm:cxn modelId="{540B0299-3841-45C8-8555-574B65DEA6F1}" type="presParOf" srcId="{FCE219A7-2DC7-47D0-8AE8-2D21B360094A}" destId="{7667347F-9FCA-4673-BC5C-0E0454402F04}" srcOrd="0" destOrd="0" presId="urn:microsoft.com/office/officeart/2005/8/layout/cycle7"/>
    <dgm:cxn modelId="{BC308DC9-B00C-4B65-B199-1B14B2937E16}" type="presParOf" srcId="{FCE219A7-2DC7-47D0-8AE8-2D21B360094A}" destId="{A68C8566-B427-4547-8202-F19BE6C64018}" srcOrd="1" destOrd="0" presId="urn:microsoft.com/office/officeart/2005/8/layout/cycle7"/>
    <dgm:cxn modelId="{17C85203-F674-44E7-A471-DB2910B68765}" type="presParOf" srcId="{A68C8566-B427-4547-8202-F19BE6C64018}" destId="{9129EE1E-C70C-45D2-A0F6-5CF513BB83DC}" srcOrd="0" destOrd="0" presId="urn:microsoft.com/office/officeart/2005/8/layout/cycle7"/>
    <dgm:cxn modelId="{0F64B0CA-E18A-46B9-936F-0B6739F3190B}" type="presParOf" srcId="{FCE219A7-2DC7-47D0-8AE8-2D21B360094A}" destId="{4E56DF42-5959-4999-B7B6-87CE2CC1158E}" srcOrd="2" destOrd="0" presId="urn:microsoft.com/office/officeart/2005/8/layout/cycle7"/>
    <dgm:cxn modelId="{ECE59929-4CE3-4B03-B89E-107EDE0C2A28}" type="presParOf" srcId="{FCE219A7-2DC7-47D0-8AE8-2D21B360094A}" destId="{631A5755-DC63-414E-90DA-AA95C95742B0}" srcOrd="3" destOrd="0" presId="urn:microsoft.com/office/officeart/2005/8/layout/cycle7"/>
    <dgm:cxn modelId="{86BF57FE-966E-42FA-A098-43A6294C069E}" type="presParOf" srcId="{631A5755-DC63-414E-90DA-AA95C95742B0}" destId="{9D44207E-0000-4448-A31D-40762D694C1B}" srcOrd="0" destOrd="0" presId="urn:microsoft.com/office/officeart/2005/8/layout/cycle7"/>
    <dgm:cxn modelId="{A3D1A5BF-7413-42FA-92D9-2176B65F8708}" type="presParOf" srcId="{FCE219A7-2DC7-47D0-8AE8-2D21B360094A}" destId="{84D218F9-54AB-407A-8D3A-A0DBF821EBCD}" srcOrd="4" destOrd="0" presId="urn:microsoft.com/office/officeart/2005/8/layout/cycle7"/>
    <dgm:cxn modelId="{C53F0CC5-5755-43CF-8C51-5F1B7A8C5AD0}" type="presParOf" srcId="{FCE219A7-2DC7-47D0-8AE8-2D21B360094A}" destId="{3DB2FA9A-47CA-4576-800C-2AAF7ED345EA}" srcOrd="5" destOrd="0" presId="urn:microsoft.com/office/officeart/2005/8/layout/cycle7"/>
    <dgm:cxn modelId="{8DADDA58-0287-43C7-91A3-E2598674B0BE}" type="presParOf" srcId="{3DB2FA9A-47CA-4576-800C-2AAF7ED345EA}" destId="{666199E3-C68C-4FFA-AD42-CECE9179229A}" srcOrd="0" destOrd="0" presId="urn:microsoft.com/office/officeart/2005/8/layout/cycle7"/>
    <dgm:cxn modelId="{92991B32-6AF4-411D-BA04-198C0CE274B2}" type="presParOf" srcId="{FCE219A7-2DC7-47D0-8AE8-2D21B360094A}" destId="{48817D1F-C94B-499D-A804-3C852E474C04}" srcOrd="6" destOrd="0" presId="urn:microsoft.com/office/officeart/2005/8/layout/cycle7"/>
    <dgm:cxn modelId="{AEAA460E-0DB1-4DA1-BE6D-0AF04C82E0BE}" type="presParOf" srcId="{FCE219A7-2DC7-47D0-8AE8-2D21B360094A}" destId="{FD9D556B-9480-47F0-A8C3-FB50E910C9E3}" srcOrd="7" destOrd="0" presId="urn:microsoft.com/office/officeart/2005/8/layout/cycle7"/>
    <dgm:cxn modelId="{DDFA112A-8751-4C94-96A3-6DC67E13329C}" type="presParOf" srcId="{FD9D556B-9480-47F0-A8C3-FB50E910C9E3}" destId="{304AD053-6823-4694-8625-4D3E25B2811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D2135-2A45-49FA-8A12-F09B2D54F35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AE438DC-D10D-4B66-A6AF-8D51DF53AB2E}">
      <dgm:prSet phldrT="[Text]"/>
      <dgm:spPr/>
      <dgm:t>
        <a:bodyPr/>
        <a:lstStyle/>
        <a:p>
          <a:r>
            <a:rPr lang="en-US" dirty="0" smtClean="0"/>
            <a:t>More features</a:t>
          </a:r>
          <a:endParaRPr lang="en-US" dirty="0"/>
        </a:p>
      </dgm:t>
    </dgm:pt>
    <dgm:pt modelId="{EB180EC9-60EE-4E28-A5F4-DD2BE86687CF}" type="parTrans" cxnId="{4E2A8BCE-5EC2-4A9F-B27C-A87A1B8C979A}">
      <dgm:prSet/>
      <dgm:spPr/>
      <dgm:t>
        <a:bodyPr/>
        <a:lstStyle/>
        <a:p>
          <a:endParaRPr lang="en-US"/>
        </a:p>
      </dgm:t>
    </dgm:pt>
    <dgm:pt modelId="{74B97450-DB3D-44D8-8050-E4F54676EA8F}" type="sibTrans" cxnId="{4E2A8BCE-5EC2-4A9F-B27C-A87A1B8C979A}">
      <dgm:prSet/>
      <dgm:spPr/>
      <dgm:t>
        <a:bodyPr/>
        <a:lstStyle/>
        <a:p>
          <a:endParaRPr lang="en-US"/>
        </a:p>
      </dgm:t>
    </dgm:pt>
    <dgm:pt modelId="{B14F2E35-82D7-4475-B226-EA0AAD874C8C}">
      <dgm:prSet phldrT="[Text]"/>
      <dgm:spPr>
        <a:solidFill>
          <a:srgbClr val="FF3F19"/>
        </a:solidFill>
      </dgm:spPr>
      <dgm:t>
        <a:bodyPr/>
        <a:lstStyle/>
        <a:p>
          <a:r>
            <a:rPr lang="en-US" dirty="0" smtClean="0"/>
            <a:t>More points of failure</a:t>
          </a:r>
          <a:endParaRPr lang="en-US" dirty="0"/>
        </a:p>
      </dgm:t>
    </dgm:pt>
    <dgm:pt modelId="{2687251F-BE67-407E-A9A8-49059568C254}" type="parTrans" cxnId="{06792BF1-1173-4FBC-934E-B6785B8E8EA3}">
      <dgm:prSet/>
      <dgm:spPr/>
      <dgm:t>
        <a:bodyPr/>
        <a:lstStyle/>
        <a:p>
          <a:endParaRPr lang="en-US"/>
        </a:p>
      </dgm:t>
    </dgm:pt>
    <dgm:pt modelId="{1D00089D-7344-4C50-9A7C-396F8AD37B81}" type="sibTrans" cxnId="{06792BF1-1173-4FBC-934E-B6785B8E8EA3}">
      <dgm:prSet/>
      <dgm:spPr/>
      <dgm:t>
        <a:bodyPr/>
        <a:lstStyle/>
        <a:p>
          <a:endParaRPr lang="en-US"/>
        </a:p>
      </dgm:t>
    </dgm:pt>
    <dgm:pt modelId="{05E217CD-E0EE-4847-B357-645C76D9D72B}">
      <dgm:prSet phldrT="[Text]"/>
      <dgm:spPr>
        <a:solidFill>
          <a:srgbClr val="FF3F19"/>
        </a:solidFill>
      </dgm:spPr>
      <dgm:t>
        <a:bodyPr/>
        <a:lstStyle/>
        <a:p>
          <a:r>
            <a:rPr lang="en-US" dirty="0" smtClean="0"/>
            <a:t>More maintenance</a:t>
          </a:r>
          <a:endParaRPr lang="en-US" dirty="0"/>
        </a:p>
      </dgm:t>
    </dgm:pt>
    <dgm:pt modelId="{3063C49D-CC51-49F0-A262-D2B41F81AA30}" type="parTrans" cxnId="{EBDE5267-E402-491A-B065-6DB12D9E2A33}">
      <dgm:prSet/>
      <dgm:spPr/>
      <dgm:t>
        <a:bodyPr/>
        <a:lstStyle/>
        <a:p>
          <a:endParaRPr lang="en-US"/>
        </a:p>
      </dgm:t>
    </dgm:pt>
    <dgm:pt modelId="{C315A61E-74D5-405B-9D79-EAB6506E9C1D}" type="sibTrans" cxnId="{EBDE5267-E402-491A-B065-6DB12D9E2A33}">
      <dgm:prSet/>
      <dgm:spPr/>
      <dgm:t>
        <a:bodyPr/>
        <a:lstStyle/>
        <a:p>
          <a:endParaRPr lang="en-US"/>
        </a:p>
      </dgm:t>
    </dgm:pt>
    <dgm:pt modelId="{25AD72CC-5E90-44E8-B342-B0AF435CD10D}" type="pres">
      <dgm:prSet presAssocID="{C82D2135-2A45-49FA-8A12-F09B2D54F356}" presName="Name0" presStyleCnt="0">
        <dgm:presLayoutVars>
          <dgm:dir/>
          <dgm:animLvl val="lvl"/>
          <dgm:resizeHandles val="exact"/>
        </dgm:presLayoutVars>
      </dgm:prSet>
      <dgm:spPr/>
    </dgm:pt>
    <dgm:pt modelId="{4D48F540-444A-48F4-B352-FBC9F6936A35}" type="pres">
      <dgm:prSet presAssocID="{3AE438DC-D10D-4B66-A6AF-8D51DF53AB2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46A2E-F45C-4525-ADF0-E9D9AD82D257}" type="pres">
      <dgm:prSet presAssocID="{74B97450-DB3D-44D8-8050-E4F54676EA8F}" presName="parTxOnlySpace" presStyleCnt="0"/>
      <dgm:spPr/>
    </dgm:pt>
    <dgm:pt modelId="{18C56ED3-7B8E-4387-B8DA-9F1520B1863D}" type="pres">
      <dgm:prSet presAssocID="{B14F2E35-82D7-4475-B226-EA0AAD874C8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B191F-B840-4AC7-9C39-CE7DD38DCFCF}" type="pres">
      <dgm:prSet presAssocID="{1D00089D-7344-4C50-9A7C-396F8AD37B81}" presName="parTxOnlySpace" presStyleCnt="0"/>
      <dgm:spPr/>
    </dgm:pt>
    <dgm:pt modelId="{ECB75198-8FC8-43ED-97EC-5F48DC5C281D}" type="pres">
      <dgm:prSet presAssocID="{05E217CD-E0EE-4847-B357-645C76D9D72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2A8BCE-5EC2-4A9F-B27C-A87A1B8C979A}" srcId="{C82D2135-2A45-49FA-8A12-F09B2D54F356}" destId="{3AE438DC-D10D-4B66-A6AF-8D51DF53AB2E}" srcOrd="0" destOrd="0" parTransId="{EB180EC9-60EE-4E28-A5F4-DD2BE86687CF}" sibTransId="{74B97450-DB3D-44D8-8050-E4F54676EA8F}"/>
    <dgm:cxn modelId="{77A9FF40-3F32-43F5-B566-CAB7E6D1C35C}" type="presOf" srcId="{C82D2135-2A45-49FA-8A12-F09B2D54F356}" destId="{25AD72CC-5E90-44E8-B342-B0AF435CD10D}" srcOrd="0" destOrd="0" presId="urn:microsoft.com/office/officeart/2005/8/layout/chevron1"/>
    <dgm:cxn modelId="{5E5A7865-DD18-4372-8273-974FBACCD62B}" type="presOf" srcId="{B14F2E35-82D7-4475-B226-EA0AAD874C8C}" destId="{18C56ED3-7B8E-4387-B8DA-9F1520B1863D}" srcOrd="0" destOrd="0" presId="urn:microsoft.com/office/officeart/2005/8/layout/chevron1"/>
    <dgm:cxn modelId="{06792BF1-1173-4FBC-934E-B6785B8E8EA3}" srcId="{C82D2135-2A45-49FA-8A12-F09B2D54F356}" destId="{B14F2E35-82D7-4475-B226-EA0AAD874C8C}" srcOrd="1" destOrd="0" parTransId="{2687251F-BE67-407E-A9A8-49059568C254}" sibTransId="{1D00089D-7344-4C50-9A7C-396F8AD37B81}"/>
    <dgm:cxn modelId="{EBDE5267-E402-491A-B065-6DB12D9E2A33}" srcId="{C82D2135-2A45-49FA-8A12-F09B2D54F356}" destId="{05E217CD-E0EE-4847-B357-645C76D9D72B}" srcOrd="2" destOrd="0" parTransId="{3063C49D-CC51-49F0-A262-D2B41F81AA30}" sibTransId="{C315A61E-74D5-405B-9D79-EAB6506E9C1D}"/>
    <dgm:cxn modelId="{9E92C610-1E8C-42D5-B3D7-025175F2AAAC}" type="presOf" srcId="{05E217CD-E0EE-4847-B357-645C76D9D72B}" destId="{ECB75198-8FC8-43ED-97EC-5F48DC5C281D}" srcOrd="0" destOrd="0" presId="urn:microsoft.com/office/officeart/2005/8/layout/chevron1"/>
    <dgm:cxn modelId="{7CA35642-A683-43E2-95A4-2E51B08975FC}" type="presOf" srcId="{3AE438DC-D10D-4B66-A6AF-8D51DF53AB2E}" destId="{4D48F540-444A-48F4-B352-FBC9F6936A35}" srcOrd="0" destOrd="0" presId="urn:microsoft.com/office/officeart/2005/8/layout/chevron1"/>
    <dgm:cxn modelId="{FF6EDAB7-B06A-4EB3-93CB-67E108766E6C}" type="presParOf" srcId="{25AD72CC-5E90-44E8-B342-B0AF435CD10D}" destId="{4D48F540-444A-48F4-B352-FBC9F6936A35}" srcOrd="0" destOrd="0" presId="urn:microsoft.com/office/officeart/2005/8/layout/chevron1"/>
    <dgm:cxn modelId="{BE3A81E2-25D2-49D9-8B4E-504E5BE6E5BD}" type="presParOf" srcId="{25AD72CC-5E90-44E8-B342-B0AF435CD10D}" destId="{92846A2E-F45C-4525-ADF0-E9D9AD82D257}" srcOrd="1" destOrd="0" presId="urn:microsoft.com/office/officeart/2005/8/layout/chevron1"/>
    <dgm:cxn modelId="{E47D05D4-6850-4A4A-8F30-9A15EB47933A}" type="presParOf" srcId="{25AD72CC-5E90-44E8-B342-B0AF435CD10D}" destId="{18C56ED3-7B8E-4387-B8DA-9F1520B1863D}" srcOrd="2" destOrd="0" presId="urn:microsoft.com/office/officeart/2005/8/layout/chevron1"/>
    <dgm:cxn modelId="{E65F34AF-A4B1-43CE-B1A1-E1B81E1E62BC}" type="presParOf" srcId="{25AD72CC-5E90-44E8-B342-B0AF435CD10D}" destId="{709B191F-B840-4AC7-9C39-CE7DD38DCFCF}" srcOrd="3" destOrd="0" presId="urn:microsoft.com/office/officeart/2005/8/layout/chevron1"/>
    <dgm:cxn modelId="{31BB794B-E18E-4BCB-A8E9-013DA45BA298}" type="presParOf" srcId="{25AD72CC-5E90-44E8-B342-B0AF435CD10D}" destId="{ECB75198-8FC8-43ED-97EC-5F48DC5C281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508C3F-8250-430D-A991-3CB8EE82ECE0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90B709E-8801-463E-95F7-AA19F92D2907}">
      <dgm:prSet phldrT="[Text]"/>
      <dgm:spPr/>
      <dgm:t>
        <a:bodyPr/>
        <a:lstStyle/>
        <a:p>
          <a:r>
            <a:rPr lang="en-US" dirty="0" smtClean="0"/>
            <a:t>Determine systems to integrate with</a:t>
          </a:r>
          <a:endParaRPr lang="en-US" dirty="0"/>
        </a:p>
      </dgm:t>
    </dgm:pt>
    <dgm:pt modelId="{8865FA14-B75F-4D87-B69A-14B1319C13D1}" type="parTrans" cxnId="{36FD0808-345A-4815-91DD-D478AF866572}">
      <dgm:prSet/>
      <dgm:spPr/>
      <dgm:t>
        <a:bodyPr/>
        <a:lstStyle/>
        <a:p>
          <a:endParaRPr lang="en-US"/>
        </a:p>
      </dgm:t>
    </dgm:pt>
    <dgm:pt modelId="{7E74AA89-B3E5-446C-A405-55835EEC67BD}" type="sibTrans" cxnId="{36FD0808-345A-4815-91DD-D478AF866572}">
      <dgm:prSet/>
      <dgm:spPr/>
      <dgm:t>
        <a:bodyPr/>
        <a:lstStyle/>
        <a:p>
          <a:endParaRPr lang="en-US" dirty="0"/>
        </a:p>
      </dgm:t>
    </dgm:pt>
    <dgm:pt modelId="{50540B5A-89C6-4936-92FB-721A539E9D63}">
      <dgm:prSet phldrT="[Text]"/>
      <dgm:spPr/>
      <dgm:t>
        <a:bodyPr/>
        <a:lstStyle/>
        <a:p>
          <a:r>
            <a:rPr lang="en-US" dirty="0" smtClean="0"/>
            <a:t>Create BHOLD MA</a:t>
          </a:r>
          <a:endParaRPr lang="en-US" dirty="0"/>
        </a:p>
      </dgm:t>
    </dgm:pt>
    <dgm:pt modelId="{25F06D56-16C9-49AE-AC9D-1A2BE70AEE6A}" type="parTrans" cxnId="{7C4AA206-8638-4A28-B619-52DC46D3DAFF}">
      <dgm:prSet/>
      <dgm:spPr/>
      <dgm:t>
        <a:bodyPr/>
        <a:lstStyle/>
        <a:p>
          <a:endParaRPr lang="en-US"/>
        </a:p>
      </dgm:t>
    </dgm:pt>
    <dgm:pt modelId="{4F121B51-AF11-4D0B-B42E-CB7E99FC2F5F}" type="sibTrans" cxnId="{7C4AA206-8638-4A28-B619-52DC46D3DAFF}">
      <dgm:prSet/>
      <dgm:spPr/>
      <dgm:t>
        <a:bodyPr/>
        <a:lstStyle/>
        <a:p>
          <a:endParaRPr lang="en-US" dirty="0"/>
        </a:p>
      </dgm:t>
    </dgm:pt>
    <dgm:pt modelId="{AB47A6CF-292F-49A3-BC9E-968290F1E6E9}">
      <dgm:prSet phldrT="[Text]"/>
      <dgm:spPr/>
      <dgm:t>
        <a:bodyPr/>
        <a:lstStyle/>
        <a:p>
          <a:r>
            <a:rPr lang="en-US" dirty="0" smtClean="0"/>
            <a:t>Create OUs in BHOLD</a:t>
          </a:r>
          <a:endParaRPr lang="en-US" dirty="0"/>
        </a:p>
      </dgm:t>
    </dgm:pt>
    <dgm:pt modelId="{37F2E6EB-72DB-4A2F-AAAF-C1EBBFBE4AA5}" type="parTrans" cxnId="{C87D5383-85B6-46BC-8249-00EBC1AECB18}">
      <dgm:prSet/>
      <dgm:spPr/>
      <dgm:t>
        <a:bodyPr/>
        <a:lstStyle/>
        <a:p>
          <a:endParaRPr lang="en-US"/>
        </a:p>
      </dgm:t>
    </dgm:pt>
    <dgm:pt modelId="{44CD1FB1-F752-4420-8847-329F181166CC}" type="sibTrans" cxnId="{C87D5383-85B6-46BC-8249-00EBC1AECB18}">
      <dgm:prSet/>
      <dgm:spPr/>
      <dgm:t>
        <a:bodyPr/>
        <a:lstStyle/>
        <a:p>
          <a:endParaRPr lang="en-US" dirty="0"/>
        </a:p>
      </dgm:t>
    </dgm:pt>
    <dgm:pt modelId="{679117DF-EFC7-4D39-B6E7-3E5049331E4A}">
      <dgm:prSet phldrT="[Text]"/>
      <dgm:spPr/>
      <dgm:t>
        <a:bodyPr/>
        <a:lstStyle/>
        <a:p>
          <a:r>
            <a:rPr lang="en-US" dirty="0" smtClean="0"/>
            <a:t>Create users in BHOLD</a:t>
          </a:r>
          <a:endParaRPr lang="en-US" dirty="0"/>
        </a:p>
      </dgm:t>
    </dgm:pt>
    <dgm:pt modelId="{D1F5CAA7-86D3-4435-B519-A3D60F424C1D}" type="parTrans" cxnId="{CE8FAFDD-F9A4-4DED-A16B-94A937EE8DF5}">
      <dgm:prSet/>
      <dgm:spPr/>
      <dgm:t>
        <a:bodyPr/>
        <a:lstStyle/>
        <a:p>
          <a:endParaRPr lang="en-US"/>
        </a:p>
      </dgm:t>
    </dgm:pt>
    <dgm:pt modelId="{94A93821-32B5-49C8-9891-C644C357E924}" type="sibTrans" cxnId="{CE8FAFDD-F9A4-4DED-A16B-94A937EE8DF5}">
      <dgm:prSet/>
      <dgm:spPr/>
      <dgm:t>
        <a:bodyPr/>
        <a:lstStyle/>
        <a:p>
          <a:endParaRPr lang="en-US" dirty="0"/>
        </a:p>
      </dgm:t>
    </dgm:pt>
    <dgm:pt modelId="{76BC6598-AB50-44C2-A9C2-B491F550EA97}">
      <dgm:prSet phldrT="[Text]"/>
      <dgm:spPr/>
      <dgm:t>
        <a:bodyPr/>
        <a:lstStyle/>
        <a:p>
          <a:r>
            <a:rPr lang="en-US" dirty="0" smtClean="0"/>
            <a:t>Create permissions in BHOLD</a:t>
          </a:r>
          <a:endParaRPr lang="en-US" dirty="0"/>
        </a:p>
      </dgm:t>
    </dgm:pt>
    <dgm:pt modelId="{984EFC04-A66E-4728-A95B-0837711E08B8}" type="parTrans" cxnId="{32E95E84-E52C-49E4-B806-8BFC33BE01FE}">
      <dgm:prSet/>
      <dgm:spPr/>
      <dgm:t>
        <a:bodyPr/>
        <a:lstStyle/>
        <a:p>
          <a:endParaRPr lang="en-US"/>
        </a:p>
      </dgm:t>
    </dgm:pt>
    <dgm:pt modelId="{5483328E-3BA0-4FBF-A814-67B884755815}" type="sibTrans" cxnId="{32E95E84-E52C-49E4-B806-8BFC33BE01FE}">
      <dgm:prSet/>
      <dgm:spPr/>
      <dgm:t>
        <a:bodyPr/>
        <a:lstStyle/>
        <a:p>
          <a:endParaRPr lang="en-US" dirty="0"/>
        </a:p>
      </dgm:t>
    </dgm:pt>
    <dgm:pt modelId="{96411573-436E-4E0F-AD56-7EB152232838}">
      <dgm:prSet phldrT="[Text]"/>
      <dgm:spPr/>
      <dgm:t>
        <a:bodyPr/>
        <a:lstStyle/>
        <a:p>
          <a:r>
            <a:rPr lang="en-US" dirty="0" smtClean="0"/>
            <a:t>Set up your role model</a:t>
          </a:r>
          <a:endParaRPr lang="en-US" dirty="0"/>
        </a:p>
      </dgm:t>
    </dgm:pt>
    <dgm:pt modelId="{271A319F-AAC5-4DE5-8FFD-4ACD71FCB1FA}" type="parTrans" cxnId="{B3BC813E-F1C6-4A67-B9B1-9C7B04DCDB9C}">
      <dgm:prSet/>
      <dgm:spPr/>
      <dgm:t>
        <a:bodyPr/>
        <a:lstStyle/>
        <a:p>
          <a:endParaRPr lang="en-US"/>
        </a:p>
      </dgm:t>
    </dgm:pt>
    <dgm:pt modelId="{2DA9CD38-D6DB-4385-A2D2-37324069AEF2}" type="sibTrans" cxnId="{B3BC813E-F1C6-4A67-B9B1-9C7B04DCDB9C}">
      <dgm:prSet/>
      <dgm:spPr/>
      <dgm:t>
        <a:bodyPr/>
        <a:lstStyle/>
        <a:p>
          <a:endParaRPr lang="en-US" dirty="0"/>
        </a:p>
      </dgm:t>
    </dgm:pt>
    <dgm:pt modelId="{70CB2CFA-9023-474F-A5A0-4F2EA3538411}">
      <dgm:prSet phldrT="[Text]"/>
      <dgm:spPr/>
      <dgm:t>
        <a:bodyPr/>
        <a:lstStyle/>
        <a:p>
          <a:r>
            <a:rPr lang="en-US" dirty="0" smtClean="0"/>
            <a:t>Set up your request approvals</a:t>
          </a:r>
          <a:endParaRPr lang="en-US" dirty="0"/>
        </a:p>
      </dgm:t>
    </dgm:pt>
    <dgm:pt modelId="{B88DD11E-8982-4537-B5E3-61E11AE94AFE}" type="parTrans" cxnId="{6F6F02BB-8D5B-48F5-B1C9-DED3E579DA96}">
      <dgm:prSet/>
      <dgm:spPr/>
      <dgm:t>
        <a:bodyPr/>
        <a:lstStyle/>
        <a:p>
          <a:endParaRPr lang="en-US"/>
        </a:p>
      </dgm:t>
    </dgm:pt>
    <dgm:pt modelId="{59BB7B86-7A9B-4FF7-A487-A31B83D56B6B}" type="sibTrans" cxnId="{6F6F02BB-8D5B-48F5-B1C9-DED3E579DA96}">
      <dgm:prSet/>
      <dgm:spPr/>
      <dgm:t>
        <a:bodyPr/>
        <a:lstStyle/>
        <a:p>
          <a:endParaRPr lang="en-US" dirty="0"/>
        </a:p>
      </dgm:t>
    </dgm:pt>
    <dgm:pt modelId="{F9B4AA61-7643-47EC-B154-BFF62B737A0F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Configure reports</a:t>
          </a:r>
          <a:endParaRPr lang="en-US" dirty="0"/>
        </a:p>
      </dgm:t>
    </dgm:pt>
    <dgm:pt modelId="{F59742C7-9618-477F-B1FA-DF63AD3039D3}" type="parTrans" cxnId="{CF67A850-577A-4E40-BCCA-8582C4038FBD}">
      <dgm:prSet/>
      <dgm:spPr/>
      <dgm:t>
        <a:bodyPr/>
        <a:lstStyle/>
        <a:p>
          <a:endParaRPr lang="en-US"/>
        </a:p>
      </dgm:t>
    </dgm:pt>
    <dgm:pt modelId="{3FAD42AC-2045-4BCF-B499-DCEAD638345D}" type="sibTrans" cxnId="{CF67A850-577A-4E40-BCCA-8582C4038FBD}">
      <dgm:prSet/>
      <dgm:spPr/>
      <dgm:t>
        <a:bodyPr/>
        <a:lstStyle/>
        <a:p>
          <a:endParaRPr lang="en-US" dirty="0"/>
        </a:p>
      </dgm:t>
    </dgm:pt>
    <dgm:pt modelId="{E9346739-C74D-4EB7-879B-4886761E0F85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Configure attestation campaigns</a:t>
          </a:r>
          <a:endParaRPr lang="en-US" dirty="0"/>
        </a:p>
      </dgm:t>
    </dgm:pt>
    <dgm:pt modelId="{AAC63DCF-BFD9-4E9A-A724-178E4550CB71}" type="parTrans" cxnId="{966C5600-3757-4F8E-A408-9C59B561D390}">
      <dgm:prSet/>
      <dgm:spPr/>
      <dgm:t>
        <a:bodyPr/>
        <a:lstStyle/>
        <a:p>
          <a:endParaRPr lang="en-US"/>
        </a:p>
      </dgm:t>
    </dgm:pt>
    <dgm:pt modelId="{F1CCA6A5-A19B-4E03-8916-4095C434CF8A}" type="sibTrans" cxnId="{966C5600-3757-4F8E-A408-9C59B561D390}">
      <dgm:prSet/>
      <dgm:spPr/>
      <dgm:t>
        <a:bodyPr/>
        <a:lstStyle/>
        <a:p>
          <a:endParaRPr lang="en-US"/>
        </a:p>
      </dgm:t>
    </dgm:pt>
    <dgm:pt modelId="{CF34D810-A074-450F-95DF-7CB0A698D5DE}">
      <dgm:prSet phldrT="[Text]"/>
      <dgm:spPr/>
      <dgm:t>
        <a:bodyPr/>
        <a:lstStyle/>
        <a:p>
          <a:r>
            <a:rPr lang="en-US" smtClean="0"/>
            <a:t>Install </a:t>
          </a:r>
          <a:r>
            <a:rPr lang="en-US" dirty="0" smtClean="0"/>
            <a:t>the components</a:t>
          </a:r>
          <a:endParaRPr lang="en-US" dirty="0"/>
        </a:p>
      </dgm:t>
    </dgm:pt>
    <dgm:pt modelId="{D12F5B73-C64D-4E8F-B081-544E90EDE80E}" type="parTrans" cxnId="{E591F76F-1C7F-438C-9443-BD445221E77B}">
      <dgm:prSet/>
      <dgm:spPr/>
    </dgm:pt>
    <dgm:pt modelId="{5DE388DA-068E-4899-A675-87ABF295DD98}" type="sibTrans" cxnId="{E591F76F-1C7F-438C-9443-BD445221E77B}">
      <dgm:prSet/>
      <dgm:spPr/>
      <dgm:t>
        <a:bodyPr/>
        <a:lstStyle/>
        <a:p>
          <a:endParaRPr lang="en-US"/>
        </a:p>
      </dgm:t>
    </dgm:pt>
    <dgm:pt modelId="{04D92C20-CA69-4247-A76A-478207CD95E6}" type="pres">
      <dgm:prSet presAssocID="{DC508C3F-8250-430D-A991-3CB8EE82EC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762470-47CD-4611-9D38-F921B469CC51}" type="pres">
      <dgm:prSet presAssocID="{D90B709E-8801-463E-95F7-AA19F92D2907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81AF4-BD0C-4174-9445-0442A6277911}" type="pres">
      <dgm:prSet presAssocID="{7E74AA89-B3E5-446C-A405-55835EEC67BD}" presName="sibTrans" presStyleLbl="sibTrans2D1" presStyleIdx="0" presStyleCnt="9"/>
      <dgm:spPr/>
      <dgm:t>
        <a:bodyPr/>
        <a:lstStyle/>
        <a:p>
          <a:endParaRPr lang="en-US"/>
        </a:p>
      </dgm:t>
    </dgm:pt>
    <dgm:pt modelId="{7F5897AD-BB35-4A77-89AE-386DCF18129E}" type="pres">
      <dgm:prSet presAssocID="{7E74AA89-B3E5-446C-A405-55835EEC67BD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FC48C599-A974-453B-A651-9250156ABD58}" type="pres">
      <dgm:prSet presAssocID="{CF34D810-A074-450F-95DF-7CB0A698D5D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CF0EC-6E58-48AD-8B70-8FA7F5D7F7C8}" type="pres">
      <dgm:prSet presAssocID="{5DE388DA-068E-4899-A675-87ABF295DD98}" presName="sibTrans" presStyleLbl="sibTrans2D1" presStyleIdx="1" presStyleCnt="9"/>
      <dgm:spPr/>
    </dgm:pt>
    <dgm:pt modelId="{40EB074E-9356-444A-B51F-9E356F52F164}" type="pres">
      <dgm:prSet presAssocID="{5DE388DA-068E-4899-A675-87ABF295DD98}" presName="connectorText" presStyleLbl="sibTrans2D1" presStyleIdx="1" presStyleCnt="9"/>
      <dgm:spPr/>
    </dgm:pt>
    <dgm:pt modelId="{537A4F75-799F-4BAC-A956-0FACBAD44831}" type="pres">
      <dgm:prSet presAssocID="{50540B5A-89C6-4936-92FB-721A539E9D6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91FA5-C6E0-4975-8BF1-37EA68055BCE}" type="pres">
      <dgm:prSet presAssocID="{4F121B51-AF11-4D0B-B42E-CB7E99FC2F5F}" presName="sibTrans" presStyleLbl="sibTrans2D1" presStyleIdx="2" presStyleCnt="9"/>
      <dgm:spPr/>
      <dgm:t>
        <a:bodyPr/>
        <a:lstStyle/>
        <a:p>
          <a:endParaRPr lang="en-US"/>
        </a:p>
      </dgm:t>
    </dgm:pt>
    <dgm:pt modelId="{06D05FF1-5DBB-43BA-A2DF-293FA7DAEEA4}" type="pres">
      <dgm:prSet presAssocID="{4F121B51-AF11-4D0B-B42E-CB7E99FC2F5F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E3C6EECC-5087-4E78-9F3B-CD5AA05B4122}" type="pres">
      <dgm:prSet presAssocID="{AB47A6CF-292F-49A3-BC9E-968290F1E6E9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596CD-AED8-496A-A9FD-5CAB56CD1C3F}" type="pres">
      <dgm:prSet presAssocID="{44CD1FB1-F752-4420-8847-329F181166CC}" presName="sibTrans" presStyleLbl="sibTrans2D1" presStyleIdx="3" presStyleCnt="9"/>
      <dgm:spPr/>
      <dgm:t>
        <a:bodyPr/>
        <a:lstStyle/>
        <a:p>
          <a:endParaRPr lang="en-US"/>
        </a:p>
      </dgm:t>
    </dgm:pt>
    <dgm:pt modelId="{3414C202-5575-4E7F-BC6B-EEC4700C3790}" type="pres">
      <dgm:prSet presAssocID="{44CD1FB1-F752-4420-8847-329F181166CC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8FA311E8-B572-4488-997B-506B9860D7CD}" type="pres">
      <dgm:prSet presAssocID="{679117DF-EFC7-4D39-B6E7-3E5049331E4A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56E08-D121-4FB8-9EC8-4CC36DF97182}" type="pres">
      <dgm:prSet presAssocID="{94A93821-32B5-49C8-9891-C644C357E924}" presName="sibTrans" presStyleLbl="sibTrans2D1" presStyleIdx="4" presStyleCnt="9"/>
      <dgm:spPr/>
      <dgm:t>
        <a:bodyPr/>
        <a:lstStyle/>
        <a:p>
          <a:endParaRPr lang="en-US"/>
        </a:p>
      </dgm:t>
    </dgm:pt>
    <dgm:pt modelId="{79415510-79B0-4613-85A2-EA8B3424BFA3}" type="pres">
      <dgm:prSet presAssocID="{94A93821-32B5-49C8-9891-C644C357E924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63661CCF-AADC-478E-9B52-FC32450026D2}" type="pres">
      <dgm:prSet presAssocID="{76BC6598-AB50-44C2-A9C2-B491F550EA9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80A85-05D3-469F-886E-8E2E9C23182F}" type="pres">
      <dgm:prSet presAssocID="{5483328E-3BA0-4FBF-A814-67B884755815}" presName="sibTrans" presStyleLbl="sibTrans2D1" presStyleIdx="5" presStyleCnt="9"/>
      <dgm:spPr/>
      <dgm:t>
        <a:bodyPr/>
        <a:lstStyle/>
        <a:p>
          <a:endParaRPr lang="en-US"/>
        </a:p>
      </dgm:t>
    </dgm:pt>
    <dgm:pt modelId="{041766BC-052C-4C21-A71F-58532742583F}" type="pres">
      <dgm:prSet presAssocID="{5483328E-3BA0-4FBF-A814-67B884755815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379BA067-D8C5-4D6D-B8FE-07A80F4F71B8}" type="pres">
      <dgm:prSet presAssocID="{96411573-436E-4E0F-AD56-7EB15223283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B9F76-ADC9-42C6-9917-3C36A5131ACA}" type="pres">
      <dgm:prSet presAssocID="{2DA9CD38-D6DB-4385-A2D2-37324069AEF2}" presName="sibTrans" presStyleLbl="sibTrans2D1" presStyleIdx="6" presStyleCnt="9"/>
      <dgm:spPr/>
      <dgm:t>
        <a:bodyPr/>
        <a:lstStyle/>
        <a:p>
          <a:endParaRPr lang="en-US"/>
        </a:p>
      </dgm:t>
    </dgm:pt>
    <dgm:pt modelId="{CAE8ADB9-0280-4CDD-9844-441E02AD4287}" type="pres">
      <dgm:prSet presAssocID="{2DA9CD38-D6DB-4385-A2D2-37324069AEF2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BF0C0A7-C10A-4EC8-B1F1-FB431ABDC35E}" type="pres">
      <dgm:prSet presAssocID="{70CB2CFA-9023-474F-A5A0-4F2EA353841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74A05-58C0-4233-8A0F-982CA11643D7}" type="pres">
      <dgm:prSet presAssocID="{59BB7B86-7A9B-4FF7-A487-A31B83D56B6B}" presName="sibTrans" presStyleLbl="sibTrans2D1" presStyleIdx="7" presStyleCnt="9"/>
      <dgm:spPr/>
      <dgm:t>
        <a:bodyPr/>
        <a:lstStyle/>
        <a:p>
          <a:endParaRPr lang="en-US"/>
        </a:p>
      </dgm:t>
    </dgm:pt>
    <dgm:pt modelId="{18EB8218-4421-47AA-88C2-BD6F3C8C2985}" type="pres">
      <dgm:prSet presAssocID="{59BB7B86-7A9B-4FF7-A487-A31B83D56B6B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69B6887B-EFE1-4496-A3F5-76FA9A2D9FE2}" type="pres">
      <dgm:prSet presAssocID="{F9B4AA61-7643-47EC-B154-BFF62B737A0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82F2E-E88D-485B-8D57-371BBD4FDCBA}" type="pres">
      <dgm:prSet presAssocID="{3FAD42AC-2045-4BCF-B499-DCEAD638345D}" presName="sibTrans" presStyleLbl="sibTrans2D1" presStyleIdx="8" presStyleCnt="9"/>
      <dgm:spPr/>
      <dgm:t>
        <a:bodyPr/>
        <a:lstStyle/>
        <a:p>
          <a:endParaRPr lang="en-US"/>
        </a:p>
      </dgm:t>
    </dgm:pt>
    <dgm:pt modelId="{22FA6989-71D3-41A9-A908-F3A873DD79EE}" type="pres">
      <dgm:prSet presAssocID="{3FAD42AC-2045-4BCF-B499-DCEAD638345D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B0C74A75-A46D-43F6-8599-81C8B93ED1AD}" type="pres">
      <dgm:prSet presAssocID="{E9346739-C74D-4EB7-879B-4886761E0F85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A0AEB7-34FC-4E72-A39B-670FA6C8AA54}" type="presOf" srcId="{5DE388DA-068E-4899-A675-87ABF295DD98}" destId="{40EB074E-9356-444A-B51F-9E356F52F164}" srcOrd="1" destOrd="0" presId="urn:microsoft.com/office/officeart/2005/8/layout/process5"/>
    <dgm:cxn modelId="{384574D1-D208-400F-8754-1767B23F39E4}" type="presOf" srcId="{94A93821-32B5-49C8-9891-C644C357E924}" destId="{79415510-79B0-4613-85A2-EA8B3424BFA3}" srcOrd="1" destOrd="0" presId="urn:microsoft.com/office/officeart/2005/8/layout/process5"/>
    <dgm:cxn modelId="{FD4E91EB-3AEF-43C3-B592-CFE18A9255AE}" type="presOf" srcId="{D90B709E-8801-463E-95F7-AA19F92D2907}" destId="{00762470-47CD-4611-9D38-F921B469CC51}" srcOrd="0" destOrd="0" presId="urn:microsoft.com/office/officeart/2005/8/layout/process5"/>
    <dgm:cxn modelId="{57FF2776-6EBB-4E92-9BC6-A6507AD12E98}" type="presOf" srcId="{3FAD42AC-2045-4BCF-B499-DCEAD638345D}" destId="{22FA6989-71D3-41A9-A908-F3A873DD79EE}" srcOrd="1" destOrd="0" presId="urn:microsoft.com/office/officeart/2005/8/layout/process5"/>
    <dgm:cxn modelId="{6F6F02BB-8D5B-48F5-B1C9-DED3E579DA96}" srcId="{DC508C3F-8250-430D-A991-3CB8EE82ECE0}" destId="{70CB2CFA-9023-474F-A5A0-4F2EA3538411}" srcOrd="7" destOrd="0" parTransId="{B88DD11E-8982-4537-B5E3-61E11AE94AFE}" sibTransId="{59BB7B86-7A9B-4FF7-A487-A31B83D56B6B}"/>
    <dgm:cxn modelId="{A4C985C3-2203-4568-B059-4A9524ABBB15}" type="presOf" srcId="{44CD1FB1-F752-4420-8847-329F181166CC}" destId="{E45596CD-AED8-496A-A9FD-5CAB56CD1C3F}" srcOrd="0" destOrd="0" presId="urn:microsoft.com/office/officeart/2005/8/layout/process5"/>
    <dgm:cxn modelId="{2ED388F7-0976-4244-B606-D01DDD2688AB}" type="presOf" srcId="{DC508C3F-8250-430D-A991-3CB8EE82ECE0}" destId="{04D92C20-CA69-4247-A76A-478207CD95E6}" srcOrd="0" destOrd="0" presId="urn:microsoft.com/office/officeart/2005/8/layout/process5"/>
    <dgm:cxn modelId="{97AE0751-D164-4A02-8CA5-5352C3F720D4}" type="presOf" srcId="{5483328E-3BA0-4FBF-A814-67B884755815}" destId="{041766BC-052C-4C21-A71F-58532742583F}" srcOrd="1" destOrd="0" presId="urn:microsoft.com/office/officeart/2005/8/layout/process5"/>
    <dgm:cxn modelId="{815CD192-79E8-4DF3-8943-C82BDC959D6C}" type="presOf" srcId="{59BB7B86-7A9B-4FF7-A487-A31B83D56B6B}" destId="{26174A05-58C0-4233-8A0F-982CA11643D7}" srcOrd="0" destOrd="0" presId="urn:microsoft.com/office/officeart/2005/8/layout/process5"/>
    <dgm:cxn modelId="{30C0358E-D9D8-467C-8E60-BED048539B46}" type="presOf" srcId="{59BB7B86-7A9B-4FF7-A487-A31B83D56B6B}" destId="{18EB8218-4421-47AA-88C2-BD6F3C8C2985}" srcOrd="1" destOrd="0" presId="urn:microsoft.com/office/officeart/2005/8/layout/process5"/>
    <dgm:cxn modelId="{B3BC813E-F1C6-4A67-B9B1-9C7B04DCDB9C}" srcId="{DC508C3F-8250-430D-A991-3CB8EE82ECE0}" destId="{96411573-436E-4E0F-AD56-7EB152232838}" srcOrd="6" destOrd="0" parTransId="{271A319F-AAC5-4DE5-8FFD-4ACD71FCB1FA}" sibTransId="{2DA9CD38-D6DB-4385-A2D2-37324069AEF2}"/>
    <dgm:cxn modelId="{B90F6BC5-AE91-428E-A176-CF56472B71B1}" type="presOf" srcId="{AB47A6CF-292F-49A3-BC9E-968290F1E6E9}" destId="{E3C6EECC-5087-4E78-9F3B-CD5AA05B4122}" srcOrd="0" destOrd="0" presId="urn:microsoft.com/office/officeart/2005/8/layout/process5"/>
    <dgm:cxn modelId="{B5F4EA91-9941-4C50-87D9-522AF2101476}" type="presOf" srcId="{679117DF-EFC7-4D39-B6E7-3E5049331E4A}" destId="{8FA311E8-B572-4488-997B-506B9860D7CD}" srcOrd="0" destOrd="0" presId="urn:microsoft.com/office/officeart/2005/8/layout/process5"/>
    <dgm:cxn modelId="{C45FAEE7-6D73-42D4-B770-8FD62E74D143}" type="presOf" srcId="{2DA9CD38-D6DB-4385-A2D2-37324069AEF2}" destId="{CAE8ADB9-0280-4CDD-9844-441E02AD4287}" srcOrd="1" destOrd="0" presId="urn:microsoft.com/office/officeart/2005/8/layout/process5"/>
    <dgm:cxn modelId="{5556F73E-28DA-43B9-BCED-909F6B38914E}" type="presOf" srcId="{3FAD42AC-2045-4BCF-B499-DCEAD638345D}" destId="{45682F2E-E88D-485B-8D57-371BBD4FDCBA}" srcOrd="0" destOrd="0" presId="urn:microsoft.com/office/officeart/2005/8/layout/process5"/>
    <dgm:cxn modelId="{176D5321-747A-4698-B5EF-3974EEC79C89}" type="presOf" srcId="{5DE388DA-068E-4899-A675-87ABF295DD98}" destId="{E32CF0EC-6E58-48AD-8B70-8FA7F5D7F7C8}" srcOrd="0" destOrd="0" presId="urn:microsoft.com/office/officeart/2005/8/layout/process5"/>
    <dgm:cxn modelId="{FADADF06-026D-4C8C-8D93-FA764F8EB539}" type="presOf" srcId="{44CD1FB1-F752-4420-8847-329F181166CC}" destId="{3414C202-5575-4E7F-BC6B-EEC4700C3790}" srcOrd="1" destOrd="0" presId="urn:microsoft.com/office/officeart/2005/8/layout/process5"/>
    <dgm:cxn modelId="{2DF42DAB-ACB8-4E46-A05F-9BC3F32332DD}" type="presOf" srcId="{76BC6598-AB50-44C2-A9C2-B491F550EA97}" destId="{63661CCF-AADC-478E-9B52-FC32450026D2}" srcOrd="0" destOrd="0" presId="urn:microsoft.com/office/officeart/2005/8/layout/process5"/>
    <dgm:cxn modelId="{5386A87B-69C9-4D9F-8929-57E0027C9EBD}" type="presOf" srcId="{96411573-436E-4E0F-AD56-7EB152232838}" destId="{379BA067-D8C5-4D6D-B8FE-07A80F4F71B8}" srcOrd="0" destOrd="0" presId="urn:microsoft.com/office/officeart/2005/8/layout/process5"/>
    <dgm:cxn modelId="{36FD0808-345A-4815-91DD-D478AF866572}" srcId="{DC508C3F-8250-430D-A991-3CB8EE82ECE0}" destId="{D90B709E-8801-463E-95F7-AA19F92D2907}" srcOrd="0" destOrd="0" parTransId="{8865FA14-B75F-4D87-B69A-14B1319C13D1}" sibTransId="{7E74AA89-B3E5-446C-A405-55835EEC67BD}"/>
    <dgm:cxn modelId="{39E63F9C-8305-4CFF-9ABF-1DC71477A87C}" type="presOf" srcId="{70CB2CFA-9023-474F-A5A0-4F2EA3538411}" destId="{BBF0C0A7-C10A-4EC8-B1F1-FB431ABDC35E}" srcOrd="0" destOrd="0" presId="urn:microsoft.com/office/officeart/2005/8/layout/process5"/>
    <dgm:cxn modelId="{A457A139-6B9A-40CA-98DC-89A86457BA95}" type="presOf" srcId="{CF34D810-A074-450F-95DF-7CB0A698D5DE}" destId="{FC48C599-A974-453B-A651-9250156ABD58}" srcOrd="0" destOrd="0" presId="urn:microsoft.com/office/officeart/2005/8/layout/process5"/>
    <dgm:cxn modelId="{FF238B0C-8AA7-45A3-9128-EA0D985D1763}" type="presOf" srcId="{4F121B51-AF11-4D0B-B42E-CB7E99FC2F5F}" destId="{06D05FF1-5DBB-43BA-A2DF-293FA7DAEEA4}" srcOrd="1" destOrd="0" presId="urn:microsoft.com/office/officeart/2005/8/layout/process5"/>
    <dgm:cxn modelId="{952AC0A5-3EFD-4A00-B057-3834CEFA9E44}" type="presOf" srcId="{94A93821-32B5-49C8-9891-C644C357E924}" destId="{01256E08-D121-4FB8-9EC8-4CC36DF97182}" srcOrd="0" destOrd="0" presId="urn:microsoft.com/office/officeart/2005/8/layout/process5"/>
    <dgm:cxn modelId="{7C4AA206-8638-4A28-B619-52DC46D3DAFF}" srcId="{DC508C3F-8250-430D-A991-3CB8EE82ECE0}" destId="{50540B5A-89C6-4936-92FB-721A539E9D63}" srcOrd="2" destOrd="0" parTransId="{25F06D56-16C9-49AE-AC9D-1A2BE70AEE6A}" sibTransId="{4F121B51-AF11-4D0B-B42E-CB7E99FC2F5F}"/>
    <dgm:cxn modelId="{E591F76F-1C7F-438C-9443-BD445221E77B}" srcId="{DC508C3F-8250-430D-A991-3CB8EE82ECE0}" destId="{CF34D810-A074-450F-95DF-7CB0A698D5DE}" srcOrd="1" destOrd="0" parTransId="{D12F5B73-C64D-4E8F-B081-544E90EDE80E}" sibTransId="{5DE388DA-068E-4899-A675-87ABF295DD98}"/>
    <dgm:cxn modelId="{3C5C4DDD-A14B-4665-B2F1-848F219E507D}" type="presOf" srcId="{4F121B51-AF11-4D0B-B42E-CB7E99FC2F5F}" destId="{58C91FA5-C6E0-4975-8BF1-37EA68055BCE}" srcOrd="0" destOrd="0" presId="urn:microsoft.com/office/officeart/2005/8/layout/process5"/>
    <dgm:cxn modelId="{37A30713-BE98-489C-87DD-ACE25F5A78DA}" type="presOf" srcId="{F9B4AA61-7643-47EC-B154-BFF62B737A0F}" destId="{69B6887B-EFE1-4496-A3F5-76FA9A2D9FE2}" srcOrd="0" destOrd="0" presId="urn:microsoft.com/office/officeart/2005/8/layout/process5"/>
    <dgm:cxn modelId="{2536520E-68F6-43A7-B9C1-7E0E9D54DB10}" type="presOf" srcId="{2DA9CD38-D6DB-4385-A2D2-37324069AEF2}" destId="{EC1B9F76-ADC9-42C6-9917-3C36A5131ACA}" srcOrd="0" destOrd="0" presId="urn:microsoft.com/office/officeart/2005/8/layout/process5"/>
    <dgm:cxn modelId="{908340BF-0E31-409A-B432-B7CB2F3DC308}" type="presOf" srcId="{50540B5A-89C6-4936-92FB-721A539E9D63}" destId="{537A4F75-799F-4BAC-A956-0FACBAD44831}" srcOrd="0" destOrd="0" presId="urn:microsoft.com/office/officeart/2005/8/layout/process5"/>
    <dgm:cxn modelId="{96AC34E2-262F-4C0A-95FA-5D87A9E39E8E}" type="presOf" srcId="{5483328E-3BA0-4FBF-A814-67B884755815}" destId="{A1A80A85-05D3-469F-886E-8E2E9C23182F}" srcOrd="0" destOrd="0" presId="urn:microsoft.com/office/officeart/2005/8/layout/process5"/>
    <dgm:cxn modelId="{C87D5383-85B6-46BC-8249-00EBC1AECB18}" srcId="{DC508C3F-8250-430D-A991-3CB8EE82ECE0}" destId="{AB47A6CF-292F-49A3-BC9E-968290F1E6E9}" srcOrd="3" destOrd="0" parTransId="{37F2E6EB-72DB-4A2F-AAAF-C1EBBFBE4AA5}" sibTransId="{44CD1FB1-F752-4420-8847-329F181166CC}"/>
    <dgm:cxn modelId="{CF67A850-577A-4E40-BCCA-8582C4038FBD}" srcId="{DC508C3F-8250-430D-A991-3CB8EE82ECE0}" destId="{F9B4AA61-7643-47EC-B154-BFF62B737A0F}" srcOrd="8" destOrd="0" parTransId="{F59742C7-9618-477F-B1FA-DF63AD3039D3}" sibTransId="{3FAD42AC-2045-4BCF-B499-DCEAD638345D}"/>
    <dgm:cxn modelId="{32589860-FEBE-485B-B2DA-2601CE2B6014}" type="presOf" srcId="{7E74AA89-B3E5-446C-A405-55835EEC67BD}" destId="{7F5897AD-BB35-4A77-89AE-386DCF18129E}" srcOrd="1" destOrd="0" presId="urn:microsoft.com/office/officeart/2005/8/layout/process5"/>
    <dgm:cxn modelId="{966C5600-3757-4F8E-A408-9C59B561D390}" srcId="{DC508C3F-8250-430D-A991-3CB8EE82ECE0}" destId="{E9346739-C74D-4EB7-879B-4886761E0F85}" srcOrd="9" destOrd="0" parTransId="{AAC63DCF-BFD9-4E9A-A724-178E4550CB71}" sibTransId="{F1CCA6A5-A19B-4E03-8916-4095C434CF8A}"/>
    <dgm:cxn modelId="{32E95E84-E52C-49E4-B806-8BFC33BE01FE}" srcId="{DC508C3F-8250-430D-A991-3CB8EE82ECE0}" destId="{76BC6598-AB50-44C2-A9C2-B491F550EA97}" srcOrd="5" destOrd="0" parTransId="{984EFC04-A66E-4728-A95B-0837711E08B8}" sibTransId="{5483328E-3BA0-4FBF-A814-67B884755815}"/>
    <dgm:cxn modelId="{2286B62B-8442-4B7B-A039-B65FACEE772A}" type="presOf" srcId="{7E74AA89-B3E5-446C-A405-55835EEC67BD}" destId="{11081AF4-BD0C-4174-9445-0442A6277911}" srcOrd="0" destOrd="0" presId="urn:microsoft.com/office/officeart/2005/8/layout/process5"/>
    <dgm:cxn modelId="{6AC5C4B5-BF2E-4902-86FF-5F6AD5D6FB21}" type="presOf" srcId="{E9346739-C74D-4EB7-879B-4886761E0F85}" destId="{B0C74A75-A46D-43F6-8599-81C8B93ED1AD}" srcOrd="0" destOrd="0" presId="urn:microsoft.com/office/officeart/2005/8/layout/process5"/>
    <dgm:cxn modelId="{CE8FAFDD-F9A4-4DED-A16B-94A937EE8DF5}" srcId="{DC508C3F-8250-430D-A991-3CB8EE82ECE0}" destId="{679117DF-EFC7-4D39-B6E7-3E5049331E4A}" srcOrd="4" destOrd="0" parTransId="{D1F5CAA7-86D3-4435-B519-A3D60F424C1D}" sibTransId="{94A93821-32B5-49C8-9891-C644C357E924}"/>
    <dgm:cxn modelId="{C1C45D8B-DA56-4CA1-B7A7-DCD631F84309}" type="presParOf" srcId="{04D92C20-CA69-4247-A76A-478207CD95E6}" destId="{00762470-47CD-4611-9D38-F921B469CC51}" srcOrd="0" destOrd="0" presId="urn:microsoft.com/office/officeart/2005/8/layout/process5"/>
    <dgm:cxn modelId="{651C49FF-06D2-4136-BBA9-E56ED863FCD3}" type="presParOf" srcId="{04D92C20-CA69-4247-A76A-478207CD95E6}" destId="{11081AF4-BD0C-4174-9445-0442A6277911}" srcOrd="1" destOrd="0" presId="urn:microsoft.com/office/officeart/2005/8/layout/process5"/>
    <dgm:cxn modelId="{2AE72695-6A10-4751-8C47-B5B5311FCBC0}" type="presParOf" srcId="{11081AF4-BD0C-4174-9445-0442A6277911}" destId="{7F5897AD-BB35-4A77-89AE-386DCF18129E}" srcOrd="0" destOrd="0" presId="urn:microsoft.com/office/officeart/2005/8/layout/process5"/>
    <dgm:cxn modelId="{978F58C6-1982-4A97-BC21-9AE8F99B7958}" type="presParOf" srcId="{04D92C20-CA69-4247-A76A-478207CD95E6}" destId="{FC48C599-A974-453B-A651-9250156ABD58}" srcOrd="2" destOrd="0" presId="urn:microsoft.com/office/officeart/2005/8/layout/process5"/>
    <dgm:cxn modelId="{5077BEAA-0C9D-4486-8D46-D959BC432AE6}" type="presParOf" srcId="{04D92C20-CA69-4247-A76A-478207CD95E6}" destId="{E32CF0EC-6E58-48AD-8B70-8FA7F5D7F7C8}" srcOrd="3" destOrd="0" presId="urn:microsoft.com/office/officeart/2005/8/layout/process5"/>
    <dgm:cxn modelId="{59C76CEB-73AE-4F2A-ADF2-1B06DE753A4E}" type="presParOf" srcId="{E32CF0EC-6E58-48AD-8B70-8FA7F5D7F7C8}" destId="{40EB074E-9356-444A-B51F-9E356F52F164}" srcOrd="0" destOrd="0" presId="urn:microsoft.com/office/officeart/2005/8/layout/process5"/>
    <dgm:cxn modelId="{947557B2-AEE5-4FC8-924D-69B9E8E7E5A3}" type="presParOf" srcId="{04D92C20-CA69-4247-A76A-478207CD95E6}" destId="{537A4F75-799F-4BAC-A956-0FACBAD44831}" srcOrd="4" destOrd="0" presId="urn:microsoft.com/office/officeart/2005/8/layout/process5"/>
    <dgm:cxn modelId="{45D3AAE1-F68A-41DC-BFE0-B2B43EA5951D}" type="presParOf" srcId="{04D92C20-CA69-4247-A76A-478207CD95E6}" destId="{58C91FA5-C6E0-4975-8BF1-37EA68055BCE}" srcOrd="5" destOrd="0" presId="urn:microsoft.com/office/officeart/2005/8/layout/process5"/>
    <dgm:cxn modelId="{5765CC2A-3F80-413D-A619-2AFA015F3908}" type="presParOf" srcId="{58C91FA5-C6E0-4975-8BF1-37EA68055BCE}" destId="{06D05FF1-5DBB-43BA-A2DF-293FA7DAEEA4}" srcOrd="0" destOrd="0" presId="urn:microsoft.com/office/officeart/2005/8/layout/process5"/>
    <dgm:cxn modelId="{476B65A9-6E70-4AFC-8D7D-63944AB5FB5C}" type="presParOf" srcId="{04D92C20-CA69-4247-A76A-478207CD95E6}" destId="{E3C6EECC-5087-4E78-9F3B-CD5AA05B4122}" srcOrd="6" destOrd="0" presId="urn:microsoft.com/office/officeart/2005/8/layout/process5"/>
    <dgm:cxn modelId="{DCB01D6D-2BD4-475B-8498-990B1B065E66}" type="presParOf" srcId="{04D92C20-CA69-4247-A76A-478207CD95E6}" destId="{E45596CD-AED8-496A-A9FD-5CAB56CD1C3F}" srcOrd="7" destOrd="0" presId="urn:microsoft.com/office/officeart/2005/8/layout/process5"/>
    <dgm:cxn modelId="{47BD6304-8C80-4781-98C1-F993519BE65A}" type="presParOf" srcId="{E45596CD-AED8-496A-A9FD-5CAB56CD1C3F}" destId="{3414C202-5575-4E7F-BC6B-EEC4700C3790}" srcOrd="0" destOrd="0" presId="urn:microsoft.com/office/officeart/2005/8/layout/process5"/>
    <dgm:cxn modelId="{0FDCCA61-B319-45B7-94EC-16AB8A453612}" type="presParOf" srcId="{04D92C20-CA69-4247-A76A-478207CD95E6}" destId="{8FA311E8-B572-4488-997B-506B9860D7CD}" srcOrd="8" destOrd="0" presId="urn:microsoft.com/office/officeart/2005/8/layout/process5"/>
    <dgm:cxn modelId="{060B6DA0-C2FF-4D58-B990-99D2775310A2}" type="presParOf" srcId="{04D92C20-CA69-4247-A76A-478207CD95E6}" destId="{01256E08-D121-4FB8-9EC8-4CC36DF97182}" srcOrd="9" destOrd="0" presId="urn:microsoft.com/office/officeart/2005/8/layout/process5"/>
    <dgm:cxn modelId="{429084E8-F413-49C8-B463-144A8A632CD6}" type="presParOf" srcId="{01256E08-D121-4FB8-9EC8-4CC36DF97182}" destId="{79415510-79B0-4613-85A2-EA8B3424BFA3}" srcOrd="0" destOrd="0" presId="urn:microsoft.com/office/officeart/2005/8/layout/process5"/>
    <dgm:cxn modelId="{1D238E1E-4508-432E-B686-C7E492F8CF28}" type="presParOf" srcId="{04D92C20-CA69-4247-A76A-478207CD95E6}" destId="{63661CCF-AADC-478E-9B52-FC32450026D2}" srcOrd="10" destOrd="0" presId="urn:microsoft.com/office/officeart/2005/8/layout/process5"/>
    <dgm:cxn modelId="{BF788651-39D8-4DBF-9ABE-E95DBDA899F4}" type="presParOf" srcId="{04D92C20-CA69-4247-A76A-478207CD95E6}" destId="{A1A80A85-05D3-469F-886E-8E2E9C23182F}" srcOrd="11" destOrd="0" presId="urn:microsoft.com/office/officeart/2005/8/layout/process5"/>
    <dgm:cxn modelId="{4ECFEA7E-D59B-4EFA-8D0F-B2C77CB6CF65}" type="presParOf" srcId="{A1A80A85-05D3-469F-886E-8E2E9C23182F}" destId="{041766BC-052C-4C21-A71F-58532742583F}" srcOrd="0" destOrd="0" presId="urn:microsoft.com/office/officeart/2005/8/layout/process5"/>
    <dgm:cxn modelId="{B07C8A25-6D31-4D8D-8508-FA1BAC5E1BC1}" type="presParOf" srcId="{04D92C20-CA69-4247-A76A-478207CD95E6}" destId="{379BA067-D8C5-4D6D-B8FE-07A80F4F71B8}" srcOrd="12" destOrd="0" presId="urn:microsoft.com/office/officeart/2005/8/layout/process5"/>
    <dgm:cxn modelId="{E16EFC57-402C-4990-96FB-4A630CF5CE8D}" type="presParOf" srcId="{04D92C20-CA69-4247-A76A-478207CD95E6}" destId="{EC1B9F76-ADC9-42C6-9917-3C36A5131ACA}" srcOrd="13" destOrd="0" presId="urn:microsoft.com/office/officeart/2005/8/layout/process5"/>
    <dgm:cxn modelId="{43C81AF9-09F4-4681-A2B3-7A1DA0153261}" type="presParOf" srcId="{EC1B9F76-ADC9-42C6-9917-3C36A5131ACA}" destId="{CAE8ADB9-0280-4CDD-9844-441E02AD4287}" srcOrd="0" destOrd="0" presId="urn:microsoft.com/office/officeart/2005/8/layout/process5"/>
    <dgm:cxn modelId="{BF442D22-BAC0-4EDE-8979-AE6D29F908F3}" type="presParOf" srcId="{04D92C20-CA69-4247-A76A-478207CD95E6}" destId="{BBF0C0A7-C10A-4EC8-B1F1-FB431ABDC35E}" srcOrd="14" destOrd="0" presId="urn:microsoft.com/office/officeart/2005/8/layout/process5"/>
    <dgm:cxn modelId="{E17B8410-0A8F-43C8-9DB0-D19C611FE610}" type="presParOf" srcId="{04D92C20-CA69-4247-A76A-478207CD95E6}" destId="{26174A05-58C0-4233-8A0F-982CA11643D7}" srcOrd="15" destOrd="0" presId="urn:microsoft.com/office/officeart/2005/8/layout/process5"/>
    <dgm:cxn modelId="{6447AB62-CB7D-40E0-B953-FCDA5D89FA53}" type="presParOf" srcId="{26174A05-58C0-4233-8A0F-982CA11643D7}" destId="{18EB8218-4421-47AA-88C2-BD6F3C8C2985}" srcOrd="0" destOrd="0" presId="urn:microsoft.com/office/officeart/2005/8/layout/process5"/>
    <dgm:cxn modelId="{A437C2BB-001C-4C4C-A354-8DB2F045F997}" type="presParOf" srcId="{04D92C20-CA69-4247-A76A-478207CD95E6}" destId="{69B6887B-EFE1-4496-A3F5-76FA9A2D9FE2}" srcOrd="16" destOrd="0" presId="urn:microsoft.com/office/officeart/2005/8/layout/process5"/>
    <dgm:cxn modelId="{750A0BD8-3D7B-4D2B-B616-A9DB03575183}" type="presParOf" srcId="{04D92C20-CA69-4247-A76A-478207CD95E6}" destId="{45682F2E-E88D-485B-8D57-371BBD4FDCBA}" srcOrd="17" destOrd="0" presId="urn:microsoft.com/office/officeart/2005/8/layout/process5"/>
    <dgm:cxn modelId="{3F941A86-1C37-4AAB-909B-392D88F83B88}" type="presParOf" srcId="{45682F2E-E88D-485B-8D57-371BBD4FDCBA}" destId="{22FA6989-71D3-41A9-A908-F3A873DD79EE}" srcOrd="0" destOrd="0" presId="urn:microsoft.com/office/officeart/2005/8/layout/process5"/>
    <dgm:cxn modelId="{6BB4986F-65BD-4F88-8E60-9B9F255326C6}" type="presParOf" srcId="{04D92C20-CA69-4247-A76A-478207CD95E6}" destId="{B0C74A75-A46D-43F6-8599-81C8B93ED1AD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F24E8F-931B-4C12-93BD-0657760B79D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BD6037-DBB2-417B-A476-DBEA61F427F9}">
      <dgm:prSet phldrT="[Text]"/>
      <dgm:spPr/>
      <dgm:t>
        <a:bodyPr/>
        <a:lstStyle/>
        <a:p>
          <a:r>
            <a:rPr lang="en-US" dirty="0" smtClean="0"/>
            <a:t>Root</a:t>
          </a:r>
          <a:endParaRPr lang="en-US" dirty="0"/>
        </a:p>
      </dgm:t>
    </dgm:pt>
    <dgm:pt modelId="{062A430F-B148-4DA2-8D69-F7EC8CF7D676}" type="parTrans" cxnId="{F553F2E3-EC6D-48C8-8EA0-67309E501195}">
      <dgm:prSet/>
      <dgm:spPr/>
      <dgm:t>
        <a:bodyPr/>
        <a:lstStyle/>
        <a:p>
          <a:endParaRPr lang="en-US"/>
        </a:p>
      </dgm:t>
    </dgm:pt>
    <dgm:pt modelId="{F490E34B-32CD-429B-9A63-9D46BD132A67}" type="sibTrans" cxnId="{F553F2E3-EC6D-48C8-8EA0-67309E501195}">
      <dgm:prSet/>
      <dgm:spPr/>
      <dgm:t>
        <a:bodyPr/>
        <a:lstStyle/>
        <a:p>
          <a:endParaRPr lang="en-US"/>
        </a:p>
      </dgm:t>
    </dgm:pt>
    <dgm:pt modelId="{25EF23DB-FA1E-4C76-9709-9395D8F268A5}">
      <dgm:prSet phldrT="[Text]"/>
      <dgm:spPr/>
      <dgm:t>
        <a:bodyPr/>
        <a:lstStyle/>
        <a:p>
          <a:r>
            <a:rPr lang="en-US" dirty="0" smtClean="0"/>
            <a:t>OU1</a:t>
          </a:r>
          <a:endParaRPr lang="en-US" dirty="0"/>
        </a:p>
      </dgm:t>
    </dgm:pt>
    <dgm:pt modelId="{AA9D6695-C157-4C4F-BA65-5D981822A1E0}" type="parTrans" cxnId="{E8CC3F88-F5BE-4242-9E4A-D16A7AFFB72C}">
      <dgm:prSet/>
      <dgm:spPr/>
      <dgm:t>
        <a:bodyPr/>
        <a:lstStyle/>
        <a:p>
          <a:endParaRPr lang="en-US" dirty="0"/>
        </a:p>
      </dgm:t>
    </dgm:pt>
    <dgm:pt modelId="{FA34A4AC-4E41-4BF2-BFE6-7827FBBFDE7A}" type="sibTrans" cxnId="{E8CC3F88-F5BE-4242-9E4A-D16A7AFFB72C}">
      <dgm:prSet/>
      <dgm:spPr/>
      <dgm:t>
        <a:bodyPr/>
        <a:lstStyle/>
        <a:p>
          <a:endParaRPr lang="en-US"/>
        </a:p>
      </dgm:t>
    </dgm:pt>
    <dgm:pt modelId="{E5067B4D-AEE4-410C-A12E-3DCA6A593C02}">
      <dgm:prSet phldrT="[Text]"/>
      <dgm:spPr/>
      <dgm:t>
        <a:bodyPr/>
        <a:lstStyle/>
        <a:p>
          <a:r>
            <a:rPr lang="en-US" dirty="0" smtClean="0"/>
            <a:t>OU2</a:t>
          </a:r>
          <a:endParaRPr lang="en-US" dirty="0"/>
        </a:p>
      </dgm:t>
    </dgm:pt>
    <dgm:pt modelId="{E1A82560-F949-4FC9-8B93-0C8A6F75D901}" type="parTrans" cxnId="{A03F1E68-23AC-488C-9318-34DAD3C92F15}">
      <dgm:prSet/>
      <dgm:spPr/>
      <dgm:t>
        <a:bodyPr/>
        <a:lstStyle/>
        <a:p>
          <a:endParaRPr lang="en-US" dirty="0"/>
        </a:p>
      </dgm:t>
    </dgm:pt>
    <dgm:pt modelId="{233C6E45-FAC5-4FC1-BB71-1DBFDCAB553A}" type="sibTrans" cxnId="{A03F1E68-23AC-488C-9318-34DAD3C92F15}">
      <dgm:prSet/>
      <dgm:spPr/>
      <dgm:t>
        <a:bodyPr/>
        <a:lstStyle/>
        <a:p>
          <a:endParaRPr lang="en-US"/>
        </a:p>
      </dgm:t>
    </dgm:pt>
    <dgm:pt modelId="{79114456-416C-4F28-AA44-58FF562C38BA}">
      <dgm:prSet phldrT="[Text]"/>
      <dgm:spPr/>
      <dgm:t>
        <a:bodyPr/>
        <a:lstStyle/>
        <a:p>
          <a:r>
            <a:rPr lang="en-US" dirty="0" smtClean="0"/>
            <a:t>OU6</a:t>
          </a:r>
          <a:endParaRPr lang="en-US" dirty="0"/>
        </a:p>
      </dgm:t>
    </dgm:pt>
    <dgm:pt modelId="{36DC0BB4-A70F-4006-9511-E24CDBB164CD}" type="parTrans" cxnId="{648BEA01-F909-4648-8FDA-C56268F04835}">
      <dgm:prSet/>
      <dgm:spPr/>
      <dgm:t>
        <a:bodyPr/>
        <a:lstStyle/>
        <a:p>
          <a:endParaRPr lang="en-US" dirty="0"/>
        </a:p>
      </dgm:t>
    </dgm:pt>
    <dgm:pt modelId="{D5975F77-73F9-449E-B9D6-8CEF24181FB7}" type="sibTrans" cxnId="{648BEA01-F909-4648-8FDA-C56268F04835}">
      <dgm:prSet/>
      <dgm:spPr/>
      <dgm:t>
        <a:bodyPr/>
        <a:lstStyle/>
        <a:p>
          <a:endParaRPr lang="en-US"/>
        </a:p>
      </dgm:t>
    </dgm:pt>
    <dgm:pt modelId="{E14F1752-F62B-43C3-9747-572F94A800FF}">
      <dgm:prSet phldrT="[Text]"/>
      <dgm:spPr/>
      <dgm:t>
        <a:bodyPr/>
        <a:lstStyle/>
        <a:p>
          <a:r>
            <a:rPr lang="en-US" dirty="0" smtClean="0"/>
            <a:t>OU3</a:t>
          </a:r>
          <a:endParaRPr lang="en-US" dirty="0"/>
        </a:p>
      </dgm:t>
    </dgm:pt>
    <dgm:pt modelId="{8BA7E65A-0022-4CE8-9F6A-9E80D5769C9A}" type="parTrans" cxnId="{34962057-12C6-4848-B2AA-B343A2C4CEEB}">
      <dgm:prSet/>
      <dgm:spPr/>
      <dgm:t>
        <a:bodyPr/>
        <a:lstStyle/>
        <a:p>
          <a:endParaRPr lang="en-US" dirty="0"/>
        </a:p>
      </dgm:t>
    </dgm:pt>
    <dgm:pt modelId="{8104A8F3-3D0C-42B2-8D1F-5BDC24E1DA8F}" type="sibTrans" cxnId="{34962057-12C6-4848-B2AA-B343A2C4CEEB}">
      <dgm:prSet/>
      <dgm:spPr/>
      <dgm:t>
        <a:bodyPr/>
        <a:lstStyle/>
        <a:p>
          <a:endParaRPr lang="en-US"/>
        </a:p>
      </dgm:t>
    </dgm:pt>
    <dgm:pt modelId="{66263C92-7A39-4F23-AB3F-629464C0F0CC}">
      <dgm:prSet phldrT="[Text]"/>
      <dgm:spPr/>
      <dgm:t>
        <a:bodyPr/>
        <a:lstStyle/>
        <a:p>
          <a:r>
            <a:rPr lang="en-US" dirty="0" smtClean="0"/>
            <a:t>OU4</a:t>
          </a:r>
          <a:endParaRPr lang="en-US" dirty="0"/>
        </a:p>
      </dgm:t>
    </dgm:pt>
    <dgm:pt modelId="{B4B464F2-D7DC-4EA6-97B3-2B9681B77EB0}" type="parTrans" cxnId="{1AB4E5B2-483C-44A9-B203-57210F489BB8}">
      <dgm:prSet/>
      <dgm:spPr/>
      <dgm:t>
        <a:bodyPr/>
        <a:lstStyle/>
        <a:p>
          <a:endParaRPr lang="en-US" dirty="0"/>
        </a:p>
      </dgm:t>
    </dgm:pt>
    <dgm:pt modelId="{50185045-C549-4554-B930-48CF7DE79778}" type="sibTrans" cxnId="{1AB4E5B2-483C-44A9-B203-57210F489BB8}">
      <dgm:prSet/>
      <dgm:spPr/>
      <dgm:t>
        <a:bodyPr/>
        <a:lstStyle/>
        <a:p>
          <a:endParaRPr lang="en-US"/>
        </a:p>
      </dgm:t>
    </dgm:pt>
    <dgm:pt modelId="{FAD2FCBF-9250-4528-8282-E5F9288EC610}">
      <dgm:prSet phldrT="[Text]"/>
      <dgm:spPr/>
      <dgm:t>
        <a:bodyPr/>
        <a:lstStyle/>
        <a:p>
          <a:r>
            <a:rPr lang="en-US" dirty="0" smtClean="0"/>
            <a:t>OU5</a:t>
          </a:r>
          <a:endParaRPr lang="en-US" dirty="0"/>
        </a:p>
      </dgm:t>
    </dgm:pt>
    <dgm:pt modelId="{87842C10-1E90-42D6-922E-96FC85BB6959}" type="parTrans" cxnId="{5C63E942-FA1B-4877-9AA1-513729545367}">
      <dgm:prSet/>
      <dgm:spPr/>
      <dgm:t>
        <a:bodyPr/>
        <a:lstStyle/>
        <a:p>
          <a:endParaRPr lang="en-US" dirty="0"/>
        </a:p>
      </dgm:t>
    </dgm:pt>
    <dgm:pt modelId="{21038C60-7E86-4519-8C64-E807BD381E22}" type="sibTrans" cxnId="{5C63E942-FA1B-4877-9AA1-513729545367}">
      <dgm:prSet/>
      <dgm:spPr/>
      <dgm:t>
        <a:bodyPr/>
        <a:lstStyle/>
        <a:p>
          <a:endParaRPr lang="en-US"/>
        </a:p>
      </dgm:t>
    </dgm:pt>
    <dgm:pt modelId="{ECACFF7E-D69A-4C87-81EF-92A90BE30D17}" type="pres">
      <dgm:prSet presAssocID="{65F24E8F-931B-4C12-93BD-0657760B79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BAE4B7-2961-4AB5-B052-92C2056B7FDE}" type="pres">
      <dgm:prSet presAssocID="{CDBD6037-DBB2-417B-A476-DBEA61F427F9}" presName="root1" presStyleCnt="0"/>
      <dgm:spPr/>
      <dgm:t>
        <a:bodyPr/>
        <a:lstStyle/>
        <a:p>
          <a:endParaRPr lang="en-US"/>
        </a:p>
      </dgm:t>
    </dgm:pt>
    <dgm:pt modelId="{23EF532F-B52C-4B69-85DE-2051506CBF43}" type="pres">
      <dgm:prSet presAssocID="{CDBD6037-DBB2-417B-A476-DBEA61F427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4A4EB6-9709-4874-9C13-11E7FD8A4F8C}" type="pres">
      <dgm:prSet presAssocID="{CDBD6037-DBB2-417B-A476-DBEA61F427F9}" presName="level2hierChild" presStyleCnt="0"/>
      <dgm:spPr/>
      <dgm:t>
        <a:bodyPr/>
        <a:lstStyle/>
        <a:p>
          <a:endParaRPr lang="en-US"/>
        </a:p>
      </dgm:t>
    </dgm:pt>
    <dgm:pt modelId="{C1D31218-2A20-4252-951E-1EF41D81DC3A}" type="pres">
      <dgm:prSet presAssocID="{AA9D6695-C157-4C4F-BA65-5D981822A1E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23C1234-37A5-4342-8C65-64C06D6025E8}" type="pres">
      <dgm:prSet presAssocID="{AA9D6695-C157-4C4F-BA65-5D981822A1E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1880059-3148-4E15-A352-DCB18CC7C624}" type="pres">
      <dgm:prSet presAssocID="{25EF23DB-FA1E-4C76-9709-9395D8F268A5}" presName="root2" presStyleCnt="0"/>
      <dgm:spPr/>
      <dgm:t>
        <a:bodyPr/>
        <a:lstStyle/>
        <a:p>
          <a:endParaRPr lang="en-US"/>
        </a:p>
      </dgm:t>
    </dgm:pt>
    <dgm:pt modelId="{E2CB56C9-01E7-41EB-AF16-89399A34535C}" type="pres">
      <dgm:prSet presAssocID="{25EF23DB-FA1E-4C76-9709-9395D8F268A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7BD0E-9811-42EC-AB4D-82334A7829EC}" type="pres">
      <dgm:prSet presAssocID="{25EF23DB-FA1E-4C76-9709-9395D8F268A5}" presName="level3hierChild" presStyleCnt="0"/>
      <dgm:spPr/>
      <dgm:t>
        <a:bodyPr/>
        <a:lstStyle/>
        <a:p>
          <a:endParaRPr lang="en-US"/>
        </a:p>
      </dgm:t>
    </dgm:pt>
    <dgm:pt modelId="{E73E9506-486C-480D-A567-3D01E310055E}" type="pres">
      <dgm:prSet presAssocID="{8BA7E65A-0022-4CE8-9F6A-9E80D5769C9A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4122E84-838F-4CAC-9C10-216EFA2C4FFD}" type="pres">
      <dgm:prSet presAssocID="{8BA7E65A-0022-4CE8-9F6A-9E80D5769C9A}" presName="connTx" presStyleLbl="parChTrans1D3" presStyleIdx="0" presStyleCnt="4"/>
      <dgm:spPr/>
      <dgm:t>
        <a:bodyPr/>
        <a:lstStyle/>
        <a:p>
          <a:endParaRPr lang="en-US"/>
        </a:p>
      </dgm:t>
    </dgm:pt>
    <dgm:pt modelId="{79FBFF3F-4CB0-4653-95AF-29D9967EF278}" type="pres">
      <dgm:prSet presAssocID="{E14F1752-F62B-43C3-9747-572F94A800FF}" presName="root2" presStyleCnt="0"/>
      <dgm:spPr/>
      <dgm:t>
        <a:bodyPr/>
        <a:lstStyle/>
        <a:p>
          <a:endParaRPr lang="en-US"/>
        </a:p>
      </dgm:t>
    </dgm:pt>
    <dgm:pt modelId="{E82C786F-C50E-4A75-9323-EE61BE825A90}" type="pres">
      <dgm:prSet presAssocID="{E14F1752-F62B-43C3-9747-572F94A800FF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7C4E7-A9A3-4D19-901D-B7F3E34FFD42}" type="pres">
      <dgm:prSet presAssocID="{E14F1752-F62B-43C3-9747-572F94A800FF}" presName="level3hierChild" presStyleCnt="0"/>
      <dgm:spPr/>
      <dgm:t>
        <a:bodyPr/>
        <a:lstStyle/>
        <a:p>
          <a:endParaRPr lang="en-US"/>
        </a:p>
      </dgm:t>
    </dgm:pt>
    <dgm:pt modelId="{B97F249E-9BAB-4AD0-8BCE-D5D16DCFB31E}" type="pres">
      <dgm:prSet presAssocID="{B4B464F2-D7DC-4EA6-97B3-2B9681B77EB0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FE78A94A-D7E9-4D9D-B912-BC6DA2459688}" type="pres">
      <dgm:prSet presAssocID="{B4B464F2-D7DC-4EA6-97B3-2B9681B77EB0}" presName="connTx" presStyleLbl="parChTrans1D3" presStyleIdx="1" presStyleCnt="4"/>
      <dgm:spPr/>
      <dgm:t>
        <a:bodyPr/>
        <a:lstStyle/>
        <a:p>
          <a:endParaRPr lang="en-US"/>
        </a:p>
      </dgm:t>
    </dgm:pt>
    <dgm:pt modelId="{14A12A4C-1A9F-4442-A60B-10CADFAB22DA}" type="pres">
      <dgm:prSet presAssocID="{66263C92-7A39-4F23-AB3F-629464C0F0CC}" presName="root2" presStyleCnt="0"/>
      <dgm:spPr/>
      <dgm:t>
        <a:bodyPr/>
        <a:lstStyle/>
        <a:p>
          <a:endParaRPr lang="en-US"/>
        </a:p>
      </dgm:t>
    </dgm:pt>
    <dgm:pt modelId="{445DECBF-0F71-4956-8E0E-9276D0CE820A}" type="pres">
      <dgm:prSet presAssocID="{66263C92-7A39-4F23-AB3F-629464C0F0C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2CDFAE-352E-450D-99E7-98B223FA479A}" type="pres">
      <dgm:prSet presAssocID="{66263C92-7A39-4F23-AB3F-629464C0F0CC}" presName="level3hierChild" presStyleCnt="0"/>
      <dgm:spPr/>
      <dgm:t>
        <a:bodyPr/>
        <a:lstStyle/>
        <a:p>
          <a:endParaRPr lang="en-US"/>
        </a:p>
      </dgm:t>
    </dgm:pt>
    <dgm:pt modelId="{ECBEA93E-21D3-406A-A9F4-FF1279BF2CC5}" type="pres">
      <dgm:prSet presAssocID="{87842C10-1E90-42D6-922E-96FC85BB6959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0308930E-8064-4EF9-BC7C-991A75EBC81E}" type="pres">
      <dgm:prSet presAssocID="{87842C10-1E90-42D6-922E-96FC85BB6959}" presName="connTx" presStyleLbl="parChTrans1D3" presStyleIdx="2" presStyleCnt="4"/>
      <dgm:spPr/>
      <dgm:t>
        <a:bodyPr/>
        <a:lstStyle/>
        <a:p>
          <a:endParaRPr lang="en-US"/>
        </a:p>
      </dgm:t>
    </dgm:pt>
    <dgm:pt modelId="{C6EFE81D-4512-4753-B205-1C9B7DC12A40}" type="pres">
      <dgm:prSet presAssocID="{FAD2FCBF-9250-4528-8282-E5F9288EC610}" presName="root2" presStyleCnt="0"/>
      <dgm:spPr/>
      <dgm:t>
        <a:bodyPr/>
        <a:lstStyle/>
        <a:p>
          <a:endParaRPr lang="en-US"/>
        </a:p>
      </dgm:t>
    </dgm:pt>
    <dgm:pt modelId="{C1F3B8B6-2C32-45F9-AA75-55CE60CE4CCF}" type="pres">
      <dgm:prSet presAssocID="{FAD2FCBF-9250-4528-8282-E5F9288EC610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887C5F-7DAA-41B1-82F0-467B3C17CF9C}" type="pres">
      <dgm:prSet presAssocID="{FAD2FCBF-9250-4528-8282-E5F9288EC610}" presName="level3hierChild" presStyleCnt="0"/>
      <dgm:spPr/>
      <dgm:t>
        <a:bodyPr/>
        <a:lstStyle/>
        <a:p>
          <a:endParaRPr lang="en-US"/>
        </a:p>
      </dgm:t>
    </dgm:pt>
    <dgm:pt modelId="{779F003B-654B-4617-A82A-F439CF9DCC26}" type="pres">
      <dgm:prSet presAssocID="{E1A82560-F949-4FC9-8B93-0C8A6F75D90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0FD0392-6B5B-4AFA-8EFC-DE27DF1E920D}" type="pres">
      <dgm:prSet presAssocID="{E1A82560-F949-4FC9-8B93-0C8A6F75D90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D57CDC4-4D10-4820-B710-EFE9DA17D5BF}" type="pres">
      <dgm:prSet presAssocID="{E5067B4D-AEE4-410C-A12E-3DCA6A593C02}" presName="root2" presStyleCnt="0"/>
      <dgm:spPr/>
      <dgm:t>
        <a:bodyPr/>
        <a:lstStyle/>
        <a:p>
          <a:endParaRPr lang="en-US"/>
        </a:p>
      </dgm:t>
    </dgm:pt>
    <dgm:pt modelId="{1C106502-3CB9-4E6A-BDFE-6EF2C650B3E3}" type="pres">
      <dgm:prSet presAssocID="{E5067B4D-AEE4-410C-A12E-3DCA6A593C0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AF7D6E-AEC2-4CDA-8307-06CDF3CCB5B6}" type="pres">
      <dgm:prSet presAssocID="{E5067B4D-AEE4-410C-A12E-3DCA6A593C02}" presName="level3hierChild" presStyleCnt="0"/>
      <dgm:spPr/>
      <dgm:t>
        <a:bodyPr/>
        <a:lstStyle/>
        <a:p>
          <a:endParaRPr lang="en-US"/>
        </a:p>
      </dgm:t>
    </dgm:pt>
    <dgm:pt modelId="{17C64C44-2A6B-4EE7-B1BF-9D98B9DCAA67}" type="pres">
      <dgm:prSet presAssocID="{36DC0BB4-A70F-4006-9511-E24CDBB164C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BFAEC469-23B9-4704-AC62-D3A7691D2D69}" type="pres">
      <dgm:prSet presAssocID="{36DC0BB4-A70F-4006-9511-E24CDBB164C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09739178-4864-4464-A593-64DDD9F0C569}" type="pres">
      <dgm:prSet presAssocID="{79114456-416C-4F28-AA44-58FF562C38BA}" presName="root2" presStyleCnt="0"/>
      <dgm:spPr/>
      <dgm:t>
        <a:bodyPr/>
        <a:lstStyle/>
        <a:p>
          <a:endParaRPr lang="en-US"/>
        </a:p>
      </dgm:t>
    </dgm:pt>
    <dgm:pt modelId="{15BC6788-B449-40AE-AE0E-275E8B40B421}" type="pres">
      <dgm:prSet presAssocID="{79114456-416C-4F28-AA44-58FF562C38BA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9D6565-379D-47DF-BA6C-139B230C02CF}" type="pres">
      <dgm:prSet presAssocID="{79114456-416C-4F28-AA44-58FF562C38BA}" presName="level3hierChild" presStyleCnt="0"/>
      <dgm:spPr/>
      <dgm:t>
        <a:bodyPr/>
        <a:lstStyle/>
        <a:p>
          <a:endParaRPr lang="en-US"/>
        </a:p>
      </dgm:t>
    </dgm:pt>
  </dgm:ptLst>
  <dgm:cxnLst>
    <dgm:cxn modelId="{A03F1E68-23AC-488C-9318-34DAD3C92F15}" srcId="{CDBD6037-DBB2-417B-A476-DBEA61F427F9}" destId="{E5067B4D-AEE4-410C-A12E-3DCA6A593C02}" srcOrd="1" destOrd="0" parTransId="{E1A82560-F949-4FC9-8B93-0C8A6F75D901}" sibTransId="{233C6E45-FAC5-4FC1-BB71-1DBFDCAB553A}"/>
    <dgm:cxn modelId="{1AB4E5B2-483C-44A9-B203-57210F489BB8}" srcId="{25EF23DB-FA1E-4C76-9709-9395D8F268A5}" destId="{66263C92-7A39-4F23-AB3F-629464C0F0CC}" srcOrd="1" destOrd="0" parTransId="{B4B464F2-D7DC-4EA6-97B3-2B9681B77EB0}" sibTransId="{50185045-C549-4554-B930-48CF7DE79778}"/>
    <dgm:cxn modelId="{55CA9D8D-542C-4BDA-B115-F798616C95FE}" type="presOf" srcId="{87842C10-1E90-42D6-922E-96FC85BB6959}" destId="{0308930E-8064-4EF9-BC7C-991A75EBC81E}" srcOrd="1" destOrd="0" presId="urn:microsoft.com/office/officeart/2008/layout/HorizontalMultiLevelHierarchy"/>
    <dgm:cxn modelId="{A5CF4B4F-D2B3-483F-91F3-01D59F9D6579}" type="presOf" srcId="{87842C10-1E90-42D6-922E-96FC85BB6959}" destId="{ECBEA93E-21D3-406A-A9F4-FF1279BF2CC5}" srcOrd="0" destOrd="0" presId="urn:microsoft.com/office/officeart/2008/layout/HorizontalMultiLevelHierarchy"/>
    <dgm:cxn modelId="{DB75DDF1-9348-4932-A896-F45DF315C537}" type="presOf" srcId="{AA9D6695-C157-4C4F-BA65-5D981822A1E0}" destId="{C1D31218-2A20-4252-951E-1EF41D81DC3A}" srcOrd="0" destOrd="0" presId="urn:microsoft.com/office/officeart/2008/layout/HorizontalMultiLevelHierarchy"/>
    <dgm:cxn modelId="{E9FF9155-1AEF-4CFC-9B13-78DD8DD2F8ED}" type="presOf" srcId="{65F24E8F-931B-4C12-93BD-0657760B79D4}" destId="{ECACFF7E-D69A-4C87-81EF-92A90BE30D17}" srcOrd="0" destOrd="0" presId="urn:microsoft.com/office/officeart/2008/layout/HorizontalMultiLevelHierarchy"/>
    <dgm:cxn modelId="{8F82999E-1B97-4C83-AAB5-925F33A47007}" type="presOf" srcId="{E1A82560-F949-4FC9-8B93-0C8A6F75D901}" destId="{779F003B-654B-4617-A82A-F439CF9DCC26}" srcOrd="0" destOrd="0" presId="urn:microsoft.com/office/officeart/2008/layout/HorizontalMultiLevelHierarchy"/>
    <dgm:cxn modelId="{E8CC3F88-F5BE-4242-9E4A-D16A7AFFB72C}" srcId="{CDBD6037-DBB2-417B-A476-DBEA61F427F9}" destId="{25EF23DB-FA1E-4C76-9709-9395D8F268A5}" srcOrd="0" destOrd="0" parTransId="{AA9D6695-C157-4C4F-BA65-5D981822A1E0}" sibTransId="{FA34A4AC-4E41-4BF2-BFE6-7827FBBFDE7A}"/>
    <dgm:cxn modelId="{648BEA01-F909-4648-8FDA-C56268F04835}" srcId="{E5067B4D-AEE4-410C-A12E-3DCA6A593C02}" destId="{79114456-416C-4F28-AA44-58FF562C38BA}" srcOrd="0" destOrd="0" parTransId="{36DC0BB4-A70F-4006-9511-E24CDBB164CD}" sibTransId="{D5975F77-73F9-449E-B9D6-8CEF24181FB7}"/>
    <dgm:cxn modelId="{0089FB24-D6E7-455C-9584-C47B1D637C0F}" type="presOf" srcId="{8BA7E65A-0022-4CE8-9F6A-9E80D5769C9A}" destId="{34122E84-838F-4CAC-9C10-216EFA2C4FFD}" srcOrd="1" destOrd="0" presId="urn:microsoft.com/office/officeart/2008/layout/HorizontalMultiLevelHierarchy"/>
    <dgm:cxn modelId="{5C63E942-FA1B-4877-9AA1-513729545367}" srcId="{25EF23DB-FA1E-4C76-9709-9395D8F268A5}" destId="{FAD2FCBF-9250-4528-8282-E5F9288EC610}" srcOrd="2" destOrd="0" parTransId="{87842C10-1E90-42D6-922E-96FC85BB6959}" sibTransId="{21038C60-7E86-4519-8C64-E807BD381E22}"/>
    <dgm:cxn modelId="{B7D71C3D-84D9-4C47-B090-5076AA05B08B}" type="presOf" srcId="{8BA7E65A-0022-4CE8-9F6A-9E80D5769C9A}" destId="{E73E9506-486C-480D-A567-3D01E310055E}" srcOrd="0" destOrd="0" presId="urn:microsoft.com/office/officeart/2008/layout/HorizontalMultiLevelHierarchy"/>
    <dgm:cxn modelId="{F553F2E3-EC6D-48C8-8EA0-67309E501195}" srcId="{65F24E8F-931B-4C12-93BD-0657760B79D4}" destId="{CDBD6037-DBB2-417B-A476-DBEA61F427F9}" srcOrd="0" destOrd="0" parTransId="{062A430F-B148-4DA2-8D69-F7EC8CF7D676}" sibTransId="{F490E34B-32CD-429B-9A63-9D46BD132A67}"/>
    <dgm:cxn modelId="{34962057-12C6-4848-B2AA-B343A2C4CEEB}" srcId="{25EF23DB-FA1E-4C76-9709-9395D8F268A5}" destId="{E14F1752-F62B-43C3-9747-572F94A800FF}" srcOrd="0" destOrd="0" parTransId="{8BA7E65A-0022-4CE8-9F6A-9E80D5769C9A}" sibTransId="{8104A8F3-3D0C-42B2-8D1F-5BDC24E1DA8F}"/>
    <dgm:cxn modelId="{D4C49343-E103-430D-B5A9-13B5A78FCECB}" type="presOf" srcId="{E1A82560-F949-4FC9-8B93-0C8A6F75D901}" destId="{20FD0392-6B5B-4AFA-8EFC-DE27DF1E920D}" srcOrd="1" destOrd="0" presId="urn:microsoft.com/office/officeart/2008/layout/HorizontalMultiLevelHierarchy"/>
    <dgm:cxn modelId="{5A064ACE-C917-43F6-A0FC-7D76989F2A62}" type="presOf" srcId="{B4B464F2-D7DC-4EA6-97B3-2B9681B77EB0}" destId="{FE78A94A-D7E9-4D9D-B912-BC6DA2459688}" srcOrd="1" destOrd="0" presId="urn:microsoft.com/office/officeart/2008/layout/HorizontalMultiLevelHierarchy"/>
    <dgm:cxn modelId="{DC58474B-D19D-4354-A469-27AA71A93BD3}" type="presOf" srcId="{E14F1752-F62B-43C3-9747-572F94A800FF}" destId="{E82C786F-C50E-4A75-9323-EE61BE825A90}" srcOrd="0" destOrd="0" presId="urn:microsoft.com/office/officeart/2008/layout/HorizontalMultiLevelHierarchy"/>
    <dgm:cxn modelId="{AAC8194A-049D-42F3-92FE-E0DFB0541156}" type="presOf" srcId="{36DC0BB4-A70F-4006-9511-E24CDBB164CD}" destId="{BFAEC469-23B9-4704-AC62-D3A7691D2D69}" srcOrd="1" destOrd="0" presId="urn:microsoft.com/office/officeart/2008/layout/HorizontalMultiLevelHierarchy"/>
    <dgm:cxn modelId="{9EF22DD2-3076-4D82-A261-6F7D4AF5A625}" type="presOf" srcId="{AA9D6695-C157-4C4F-BA65-5D981822A1E0}" destId="{E23C1234-37A5-4342-8C65-64C06D6025E8}" srcOrd="1" destOrd="0" presId="urn:microsoft.com/office/officeart/2008/layout/HorizontalMultiLevelHierarchy"/>
    <dgm:cxn modelId="{1E7635D5-6DC4-458E-836E-52C50A18E8D5}" type="presOf" srcId="{B4B464F2-D7DC-4EA6-97B3-2B9681B77EB0}" destId="{B97F249E-9BAB-4AD0-8BCE-D5D16DCFB31E}" srcOrd="0" destOrd="0" presId="urn:microsoft.com/office/officeart/2008/layout/HorizontalMultiLevelHierarchy"/>
    <dgm:cxn modelId="{A2C32FC1-4A09-4F93-9354-888427040FBC}" type="presOf" srcId="{E5067B4D-AEE4-410C-A12E-3DCA6A593C02}" destId="{1C106502-3CB9-4E6A-BDFE-6EF2C650B3E3}" srcOrd="0" destOrd="0" presId="urn:microsoft.com/office/officeart/2008/layout/HorizontalMultiLevelHierarchy"/>
    <dgm:cxn modelId="{6D3B234E-C863-429B-9753-BB603382E177}" type="presOf" srcId="{25EF23DB-FA1E-4C76-9709-9395D8F268A5}" destId="{E2CB56C9-01E7-41EB-AF16-89399A34535C}" srcOrd="0" destOrd="0" presId="urn:microsoft.com/office/officeart/2008/layout/HorizontalMultiLevelHierarchy"/>
    <dgm:cxn modelId="{8C7CBC1B-EE27-4C74-9EC1-04E56E799006}" type="presOf" srcId="{CDBD6037-DBB2-417B-A476-DBEA61F427F9}" destId="{23EF532F-B52C-4B69-85DE-2051506CBF43}" srcOrd="0" destOrd="0" presId="urn:microsoft.com/office/officeart/2008/layout/HorizontalMultiLevelHierarchy"/>
    <dgm:cxn modelId="{E42488C1-34CB-440F-9D1C-BC0B46E18A17}" type="presOf" srcId="{36DC0BB4-A70F-4006-9511-E24CDBB164CD}" destId="{17C64C44-2A6B-4EE7-B1BF-9D98B9DCAA67}" srcOrd="0" destOrd="0" presId="urn:microsoft.com/office/officeart/2008/layout/HorizontalMultiLevelHierarchy"/>
    <dgm:cxn modelId="{84E02C42-E96B-4962-A53A-98D445466A51}" type="presOf" srcId="{66263C92-7A39-4F23-AB3F-629464C0F0CC}" destId="{445DECBF-0F71-4956-8E0E-9276D0CE820A}" srcOrd="0" destOrd="0" presId="urn:microsoft.com/office/officeart/2008/layout/HorizontalMultiLevelHierarchy"/>
    <dgm:cxn modelId="{F78A30E3-DC44-4DC3-920E-973F0004A906}" type="presOf" srcId="{79114456-416C-4F28-AA44-58FF562C38BA}" destId="{15BC6788-B449-40AE-AE0E-275E8B40B421}" srcOrd="0" destOrd="0" presId="urn:microsoft.com/office/officeart/2008/layout/HorizontalMultiLevelHierarchy"/>
    <dgm:cxn modelId="{4C3824BE-1E36-43C2-A0FC-9F53D2C57BBC}" type="presOf" srcId="{FAD2FCBF-9250-4528-8282-E5F9288EC610}" destId="{C1F3B8B6-2C32-45F9-AA75-55CE60CE4CCF}" srcOrd="0" destOrd="0" presId="urn:microsoft.com/office/officeart/2008/layout/HorizontalMultiLevelHierarchy"/>
    <dgm:cxn modelId="{557A2958-4689-4E34-A711-D0C11E67DFA8}" type="presParOf" srcId="{ECACFF7E-D69A-4C87-81EF-92A90BE30D17}" destId="{53BAE4B7-2961-4AB5-B052-92C2056B7FDE}" srcOrd="0" destOrd="0" presId="urn:microsoft.com/office/officeart/2008/layout/HorizontalMultiLevelHierarchy"/>
    <dgm:cxn modelId="{3EB911EB-FC5F-40F3-BDC0-0CBD78304A45}" type="presParOf" srcId="{53BAE4B7-2961-4AB5-B052-92C2056B7FDE}" destId="{23EF532F-B52C-4B69-85DE-2051506CBF43}" srcOrd="0" destOrd="0" presId="urn:microsoft.com/office/officeart/2008/layout/HorizontalMultiLevelHierarchy"/>
    <dgm:cxn modelId="{6305A2A1-481B-46A0-8316-B519B5D7A7E2}" type="presParOf" srcId="{53BAE4B7-2961-4AB5-B052-92C2056B7FDE}" destId="{CD4A4EB6-9709-4874-9C13-11E7FD8A4F8C}" srcOrd="1" destOrd="0" presId="urn:microsoft.com/office/officeart/2008/layout/HorizontalMultiLevelHierarchy"/>
    <dgm:cxn modelId="{53DB0E6E-040F-48CB-896D-807865348391}" type="presParOf" srcId="{CD4A4EB6-9709-4874-9C13-11E7FD8A4F8C}" destId="{C1D31218-2A20-4252-951E-1EF41D81DC3A}" srcOrd="0" destOrd="0" presId="urn:microsoft.com/office/officeart/2008/layout/HorizontalMultiLevelHierarchy"/>
    <dgm:cxn modelId="{C8CD2B68-B172-4619-A25E-2B1557FE067A}" type="presParOf" srcId="{C1D31218-2A20-4252-951E-1EF41D81DC3A}" destId="{E23C1234-37A5-4342-8C65-64C06D6025E8}" srcOrd="0" destOrd="0" presId="urn:microsoft.com/office/officeart/2008/layout/HorizontalMultiLevelHierarchy"/>
    <dgm:cxn modelId="{896D2F67-381F-4D1C-B344-CB33ADA73DE5}" type="presParOf" srcId="{CD4A4EB6-9709-4874-9C13-11E7FD8A4F8C}" destId="{B1880059-3148-4E15-A352-DCB18CC7C624}" srcOrd="1" destOrd="0" presId="urn:microsoft.com/office/officeart/2008/layout/HorizontalMultiLevelHierarchy"/>
    <dgm:cxn modelId="{4549F97A-FB6B-4896-B6AB-B2CA11C470EB}" type="presParOf" srcId="{B1880059-3148-4E15-A352-DCB18CC7C624}" destId="{E2CB56C9-01E7-41EB-AF16-89399A34535C}" srcOrd="0" destOrd="0" presId="urn:microsoft.com/office/officeart/2008/layout/HorizontalMultiLevelHierarchy"/>
    <dgm:cxn modelId="{5CBD99A7-D5C9-431C-A2DE-69C6B4544C39}" type="presParOf" srcId="{B1880059-3148-4E15-A352-DCB18CC7C624}" destId="{3CF7BD0E-9811-42EC-AB4D-82334A7829EC}" srcOrd="1" destOrd="0" presId="urn:microsoft.com/office/officeart/2008/layout/HorizontalMultiLevelHierarchy"/>
    <dgm:cxn modelId="{81CE01EC-F023-454D-8CE3-3A0D28CA9664}" type="presParOf" srcId="{3CF7BD0E-9811-42EC-AB4D-82334A7829EC}" destId="{E73E9506-486C-480D-A567-3D01E310055E}" srcOrd="0" destOrd="0" presId="urn:microsoft.com/office/officeart/2008/layout/HorizontalMultiLevelHierarchy"/>
    <dgm:cxn modelId="{837F1E66-3C40-4929-9F7B-95B5B054DE71}" type="presParOf" srcId="{E73E9506-486C-480D-A567-3D01E310055E}" destId="{34122E84-838F-4CAC-9C10-216EFA2C4FFD}" srcOrd="0" destOrd="0" presId="urn:microsoft.com/office/officeart/2008/layout/HorizontalMultiLevelHierarchy"/>
    <dgm:cxn modelId="{CDA38664-C2F4-4523-BC63-4CAB29050CF6}" type="presParOf" srcId="{3CF7BD0E-9811-42EC-AB4D-82334A7829EC}" destId="{79FBFF3F-4CB0-4653-95AF-29D9967EF278}" srcOrd="1" destOrd="0" presId="urn:microsoft.com/office/officeart/2008/layout/HorizontalMultiLevelHierarchy"/>
    <dgm:cxn modelId="{A236E4A4-F173-452A-83B6-2B5C88299B38}" type="presParOf" srcId="{79FBFF3F-4CB0-4653-95AF-29D9967EF278}" destId="{E82C786F-C50E-4A75-9323-EE61BE825A90}" srcOrd="0" destOrd="0" presId="urn:microsoft.com/office/officeart/2008/layout/HorizontalMultiLevelHierarchy"/>
    <dgm:cxn modelId="{52808EB8-B833-427B-89A5-89B08306F743}" type="presParOf" srcId="{79FBFF3F-4CB0-4653-95AF-29D9967EF278}" destId="{2317C4E7-A9A3-4D19-901D-B7F3E34FFD42}" srcOrd="1" destOrd="0" presId="urn:microsoft.com/office/officeart/2008/layout/HorizontalMultiLevelHierarchy"/>
    <dgm:cxn modelId="{92966B5D-924A-427C-9637-82E207718CAB}" type="presParOf" srcId="{3CF7BD0E-9811-42EC-AB4D-82334A7829EC}" destId="{B97F249E-9BAB-4AD0-8BCE-D5D16DCFB31E}" srcOrd="2" destOrd="0" presId="urn:microsoft.com/office/officeart/2008/layout/HorizontalMultiLevelHierarchy"/>
    <dgm:cxn modelId="{3BB574FE-B8D7-4821-9C9E-1C6C41CB12A5}" type="presParOf" srcId="{B97F249E-9BAB-4AD0-8BCE-D5D16DCFB31E}" destId="{FE78A94A-D7E9-4D9D-B912-BC6DA2459688}" srcOrd="0" destOrd="0" presId="urn:microsoft.com/office/officeart/2008/layout/HorizontalMultiLevelHierarchy"/>
    <dgm:cxn modelId="{601F8E13-110F-4872-B053-7E01F79A8654}" type="presParOf" srcId="{3CF7BD0E-9811-42EC-AB4D-82334A7829EC}" destId="{14A12A4C-1A9F-4442-A60B-10CADFAB22DA}" srcOrd="3" destOrd="0" presId="urn:microsoft.com/office/officeart/2008/layout/HorizontalMultiLevelHierarchy"/>
    <dgm:cxn modelId="{242B0D95-B4EC-4B81-A7F0-67392C681E6A}" type="presParOf" srcId="{14A12A4C-1A9F-4442-A60B-10CADFAB22DA}" destId="{445DECBF-0F71-4956-8E0E-9276D0CE820A}" srcOrd="0" destOrd="0" presId="urn:microsoft.com/office/officeart/2008/layout/HorizontalMultiLevelHierarchy"/>
    <dgm:cxn modelId="{22E00E7F-D32F-4695-8C53-A19003FDA563}" type="presParOf" srcId="{14A12A4C-1A9F-4442-A60B-10CADFAB22DA}" destId="{F42CDFAE-352E-450D-99E7-98B223FA479A}" srcOrd="1" destOrd="0" presId="urn:microsoft.com/office/officeart/2008/layout/HorizontalMultiLevelHierarchy"/>
    <dgm:cxn modelId="{2F4F77AE-49D7-4029-BEE5-E4ED7E56145F}" type="presParOf" srcId="{3CF7BD0E-9811-42EC-AB4D-82334A7829EC}" destId="{ECBEA93E-21D3-406A-A9F4-FF1279BF2CC5}" srcOrd="4" destOrd="0" presId="urn:microsoft.com/office/officeart/2008/layout/HorizontalMultiLevelHierarchy"/>
    <dgm:cxn modelId="{27FA37B5-1064-4BDA-AFCB-96A405C77208}" type="presParOf" srcId="{ECBEA93E-21D3-406A-A9F4-FF1279BF2CC5}" destId="{0308930E-8064-4EF9-BC7C-991A75EBC81E}" srcOrd="0" destOrd="0" presId="urn:microsoft.com/office/officeart/2008/layout/HorizontalMultiLevelHierarchy"/>
    <dgm:cxn modelId="{5F4B51F6-54A6-4FA2-B0BC-824815B35FA7}" type="presParOf" srcId="{3CF7BD0E-9811-42EC-AB4D-82334A7829EC}" destId="{C6EFE81D-4512-4753-B205-1C9B7DC12A40}" srcOrd="5" destOrd="0" presId="urn:microsoft.com/office/officeart/2008/layout/HorizontalMultiLevelHierarchy"/>
    <dgm:cxn modelId="{381044F4-4435-4B8F-AFE0-92AE0481457A}" type="presParOf" srcId="{C6EFE81D-4512-4753-B205-1C9B7DC12A40}" destId="{C1F3B8B6-2C32-45F9-AA75-55CE60CE4CCF}" srcOrd="0" destOrd="0" presId="urn:microsoft.com/office/officeart/2008/layout/HorizontalMultiLevelHierarchy"/>
    <dgm:cxn modelId="{1EC67133-6248-4F5A-910B-6CC247EACF51}" type="presParOf" srcId="{C6EFE81D-4512-4753-B205-1C9B7DC12A40}" destId="{D6887C5F-7DAA-41B1-82F0-467B3C17CF9C}" srcOrd="1" destOrd="0" presId="urn:microsoft.com/office/officeart/2008/layout/HorizontalMultiLevelHierarchy"/>
    <dgm:cxn modelId="{5FA0949F-37C3-4278-806A-0FBF95E2F494}" type="presParOf" srcId="{CD4A4EB6-9709-4874-9C13-11E7FD8A4F8C}" destId="{779F003B-654B-4617-A82A-F439CF9DCC26}" srcOrd="2" destOrd="0" presId="urn:microsoft.com/office/officeart/2008/layout/HorizontalMultiLevelHierarchy"/>
    <dgm:cxn modelId="{0C2252F1-7884-470F-BDB1-D6E9622272E5}" type="presParOf" srcId="{779F003B-654B-4617-A82A-F439CF9DCC26}" destId="{20FD0392-6B5B-4AFA-8EFC-DE27DF1E920D}" srcOrd="0" destOrd="0" presId="urn:microsoft.com/office/officeart/2008/layout/HorizontalMultiLevelHierarchy"/>
    <dgm:cxn modelId="{9D30ECFA-46DA-49F8-BF43-442940187C75}" type="presParOf" srcId="{CD4A4EB6-9709-4874-9C13-11E7FD8A4F8C}" destId="{0D57CDC4-4D10-4820-B710-EFE9DA17D5BF}" srcOrd="3" destOrd="0" presId="urn:microsoft.com/office/officeart/2008/layout/HorizontalMultiLevelHierarchy"/>
    <dgm:cxn modelId="{CEC1D768-CA33-4912-BA60-BD76CD433066}" type="presParOf" srcId="{0D57CDC4-4D10-4820-B710-EFE9DA17D5BF}" destId="{1C106502-3CB9-4E6A-BDFE-6EF2C650B3E3}" srcOrd="0" destOrd="0" presId="urn:microsoft.com/office/officeart/2008/layout/HorizontalMultiLevelHierarchy"/>
    <dgm:cxn modelId="{AB8D5D31-E521-4EA1-A0E2-4D59D042117F}" type="presParOf" srcId="{0D57CDC4-4D10-4820-B710-EFE9DA17D5BF}" destId="{AEAF7D6E-AEC2-4CDA-8307-06CDF3CCB5B6}" srcOrd="1" destOrd="0" presId="urn:microsoft.com/office/officeart/2008/layout/HorizontalMultiLevelHierarchy"/>
    <dgm:cxn modelId="{AEBBBC4F-E8CB-4F40-A7D5-B7154360C58B}" type="presParOf" srcId="{AEAF7D6E-AEC2-4CDA-8307-06CDF3CCB5B6}" destId="{17C64C44-2A6B-4EE7-B1BF-9D98B9DCAA67}" srcOrd="0" destOrd="0" presId="urn:microsoft.com/office/officeart/2008/layout/HorizontalMultiLevelHierarchy"/>
    <dgm:cxn modelId="{A33FCA18-1654-4412-A43E-9C9D3A5CBB93}" type="presParOf" srcId="{17C64C44-2A6B-4EE7-B1BF-9D98B9DCAA67}" destId="{BFAEC469-23B9-4704-AC62-D3A7691D2D69}" srcOrd="0" destOrd="0" presId="urn:microsoft.com/office/officeart/2008/layout/HorizontalMultiLevelHierarchy"/>
    <dgm:cxn modelId="{ED349141-FF05-41AA-8833-3FF70BB3B332}" type="presParOf" srcId="{AEAF7D6E-AEC2-4CDA-8307-06CDF3CCB5B6}" destId="{09739178-4864-4464-A593-64DDD9F0C569}" srcOrd="1" destOrd="0" presId="urn:microsoft.com/office/officeart/2008/layout/HorizontalMultiLevelHierarchy"/>
    <dgm:cxn modelId="{C22709E1-0476-4ABF-BDBC-EBFC6E010F4E}" type="presParOf" srcId="{09739178-4864-4464-A593-64DDD9F0C569}" destId="{15BC6788-B449-40AE-AE0E-275E8B40B421}" srcOrd="0" destOrd="0" presId="urn:microsoft.com/office/officeart/2008/layout/HorizontalMultiLevelHierarchy"/>
    <dgm:cxn modelId="{1578F29F-0978-4571-B0A0-C662CC3A911C}" type="presParOf" srcId="{09739178-4864-4464-A593-64DDD9F0C569}" destId="{BF9D6565-379D-47DF-BA6C-139B230C02C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4F5DCA-A674-408D-A002-609440B7021F}" type="doc">
      <dgm:prSet loTypeId="urn:diagrams.loki3.com/VaryingWidthList" loCatId="list" qsTypeId="urn:microsoft.com/office/officeart/2005/8/quickstyle/simple1" qsCatId="simple" csTypeId="urn:microsoft.com/office/officeart/2005/8/colors/accent0_3" csCatId="mainScheme" phldr="1"/>
      <dgm:spPr/>
    </dgm:pt>
    <dgm:pt modelId="{044F719E-5941-4150-87D6-47AFADF0EF50}">
      <dgm:prSet phldrT="[Text]"/>
      <dgm:spPr/>
      <dgm:t>
        <a:bodyPr/>
        <a:lstStyle/>
        <a:p>
          <a:r>
            <a:rPr lang="en-US" dirty="0" smtClean="0"/>
            <a:t>Role1</a:t>
          </a:r>
          <a:endParaRPr lang="en-US" dirty="0"/>
        </a:p>
      </dgm:t>
    </dgm:pt>
    <dgm:pt modelId="{380F081B-20ED-4627-B8F2-D6AE807075C0}" type="parTrans" cxnId="{5361428F-2B87-4AE8-BE7F-A6020380577B}">
      <dgm:prSet/>
      <dgm:spPr/>
      <dgm:t>
        <a:bodyPr/>
        <a:lstStyle/>
        <a:p>
          <a:endParaRPr lang="en-US"/>
        </a:p>
      </dgm:t>
    </dgm:pt>
    <dgm:pt modelId="{ABB1444A-E58F-4C6E-9865-E94C2F5636F2}" type="sibTrans" cxnId="{5361428F-2B87-4AE8-BE7F-A6020380577B}">
      <dgm:prSet/>
      <dgm:spPr/>
      <dgm:t>
        <a:bodyPr/>
        <a:lstStyle/>
        <a:p>
          <a:endParaRPr lang="en-US"/>
        </a:p>
      </dgm:t>
    </dgm:pt>
    <dgm:pt modelId="{582102D3-2CD3-4BE8-9167-BA5D55F26084}">
      <dgm:prSet phldrT="[Text]"/>
      <dgm:spPr/>
      <dgm:t>
        <a:bodyPr/>
        <a:lstStyle/>
        <a:p>
          <a:r>
            <a:rPr lang="en-US" dirty="0" smtClean="0"/>
            <a:t>Role2</a:t>
          </a:r>
          <a:endParaRPr lang="en-US" dirty="0"/>
        </a:p>
      </dgm:t>
    </dgm:pt>
    <dgm:pt modelId="{A7B6CE45-60C8-4477-B438-5D615561FA88}" type="parTrans" cxnId="{20CE26A1-1B68-4D68-A62B-4A1DA75D2F67}">
      <dgm:prSet/>
      <dgm:spPr/>
      <dgm:t>
        <a:bodyPr/>
        <a:lstStyle/>
        <a:p>
          <a:endParaRPr lang="en-US"/>
        </a:p>
      </dgm:t>
    </dgm:pt>
    <dgm:pt modelId="{27BB7566-68C4-449D-899D-49C66DA67651}" type="sibTrans" cxnId="{20CE26A1-1B68-4D68-A62B-4A1DA75D2F67}">
      <dgm:prSet/>
      <dgm:spPr/>
      <dgm:t>
        <a:bodyPr/>
        <a:lstStyle/>
        <a:p>
          <a:endParaRPr lang="en-US"/>
        </a:p>
      </dgm:t>
    </dgm:pt>
    <dgm:pt modelId="{238FB5E6-E84F-4F3F-93B8-961B6FC8BC6E}">
      <dgm:prSet phldrT="[Text]"/>
      <dgm:spPr/>
      <dgm:t>
        <a:bodyPr/>
        <a:lstStyle/>
        <a:p>
          <a:r>
            <a:rPr lang="en-US" dirty="0" smtClean="0"/>
            <a:t>Role3</a:t>
          </a:r>
          <a:endParaRPr lang="en-US" dirty="0"/>
        </a:p>
      </dgm:t>
    </dgm:pt>
    <dgm:pt modelId="{4963ADA8-09F7-49D6-A83B-ADC8CA91FF65}" type="parTrans" cxnId="{79E7D929-CBAD-4282-8D6A-F04ADEC39194}">
      <dgm:prSet/>
      <dgm:spPr/>
      <dgm:t>
        <a:bodyPr/>
        <a:lstStyle/>
        <a:p>
          <a:endParaRPr lang="en-US"/>
        </a:p>
      </dgm:t>
    </dgm:pt>
    <dgm:pt modelId="{A66BF4C7-6703-42D6-A8D7-EC68B122363F}" type="sibTrans" cxnId="{79E7D929-CBAD-4282-8D6A-F04ADEC39194}">
      <dgm:prSet/>
      <dgm:spPr/>
      <dgm:t>
        <a:bodyPr/>
        <a:lstStyle/>
        <a:p>
          <a:endParaRPr lang="en-US"/>
        </a:p>
      </dgm:t>
    </dgm:pt>
    <dgm:pt modelId="{B3BCBF9A-9F4D-48D8-874E-565DF145F67F}" type="pres">
      <dgm:prSet presAssocID="{D14F5DCA-A674-408D-A002-609440B7021F}" presName="Name0" presStyleCnt="0">
        <dgm:presLayoutVars>
          <dgm:resizeHandles/>
        </dgm:presLayoutVars>
      </dgm:prSet>
      <dgm:spPr/>
    </dgm:pt>
    <dgm:pt modelId="{01767BDB-9155-429B-888A-73A3842D586C}" type="pres">
      <dgm:prSet presAssocID="{044F719E-5941-4150-87D6-47AFADF0EF50}" presName="text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857AD79-5B42-47A6-84FE-C369374D2311}" type="pres">
      <dgm:prSet presAssocID="{ABB1444A-E58F-4C6E-9865-E94C2F5636F2}" presName="space" presStyleCnt="0"/>
      <dgm:spPr/>
    </dgm:pt>
    <dgm:pt modelId="{770E11B0-BA50-4BCF-A5B3-46F9C67520D0}" type="pres">
      <dgm:prSet presAssocID="{582102D3-2CD3-4BE8-9167-BA5D55F26084}" presName="text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C1E9241-8F15-4933-8DF8-BC1721912F06}" type="pres">
      <dgm:prSet presAssocID="{27BB7566-68C4-449D-899D-49C66DA67651}" presName="space" presStyleCnt="0"/>
      <dgm:spPr/>
    </dgm:pt>
    <dgm:pt modelId="{AA505B06-6773-4D30-8CCB-F4B946EDDFFA}" type="pres">
      <dgm:prSet presAssocID="{238FB5E6-E84F-4F3F-93B8-961B6FC8BC6E}" presName="text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EB19A199-F6CE-4240-8B3C-F5C41CB1EC84}" type="presOf" srcId="{044F719E-5941-4150-87D6-47AFADF0EF50}" destId="{01767BDB-9155-429B-888A-73A3842D586C}" srcOrd="0" destOrd="0" presId="urn:diagrams.loki3.com/VaryingWidthList"/>
    <dgm:cxn modelId="{5361428F-2B87-4AE8-BE7F-A6020380577B}" srcId="{D14F5DCA-A674-408D-A002-609440B7021F}" destId="{044F719E-5941-4150-87D6-47AFADF0EF50}" srcOrd="0" destOrd="0" parTransId="{380F081B-20ED-4627-B8F2-D6AE807075C0}" sibTransId="{ABB1444A-E58F-4C6E-9865-E94C2F5636F2}"/>
    <dgm:cxn modelId="{D1FD2E5B-52D3-4619-90EC-CEFECF7D2284}" type="presOf" srcId="{582102D3-2CD3-4BE8-9167-BA5D55F26084}" destId="{770E11B0-BA50-4BCF-A5B3-46F9C67520D0}" srcOrd="0" destOrd="0" presId="urn:diagrams.loki3.com/VaryingWidthList"/>
    <dgm:cxn modelId="{79E7D929-CBAD-4282-8D6A-F04ADEC39194}" srcId="{D14F5DCA-A674-408D-A002-609440B7021F}" destId="{238FB5E6-E84F-4F3F-93B8-961B6FC8BC6E}" srcOrd="2" destOrd="0" parTransId="{4963ADA8-09F7-49D6-A83B-ADC8CA91FF65}" sibTransId="{A66BF4C7-6703-42D6-A8D7-EC68B122363F}"/>
    <dgm:cxn modelId="{20CE26A1-1B68-4D68-A62B-4A1DA75D2F67}" srcId="{D14F5DCA-A674-408D-A002-609440B7021F}" destId="{582102D3-2CD3-4BE8-9167-BA5D55F26084}" srcOrd="1" destOrd="0" parTransId="{A7B6CE45-60C8-4477-B438-5D615561FA88}" sibTransId="{27BB7566-68C4-449D-899D-49C66DA67651}"/>
    <dgm:cxn modelId="{71649A3E-41B2-407D-8914-DF22AB5824F3}" type="presOf" srcId="{D14F5DCA-A674-408D-A002-609440B7021F}" destId="{B3BCBF9A-9F4D-48D8-874E-565DF145F67F}" srcOrd="0" destOrd="0" presId="urn:diagrams.loki3.com/VaryingWidthList"/>
    <dgm:cxn modelId="{15DAEA33-D999-4E21-BF45-4298EF92949C}" type="presOf" srcId="{238FB5E6-E84F-4F3F-93B8-961B6FC8BC6E}" destId="{AA505B06-6773-4D30-8CCB-F4B946EDDFFA}" srcOrd="0" destOrd="0" presId="urn:diagrams.loki3.com/VaryingWidthList"/>
    <dgm:cxn modelId="{0CBAEEB6-32B4-4702-BEC6-86C71238E8AE}" type="presParOf" srcId="{B3BCBF9A-9F4D-48D8-874E-565DF145F67F}" destId="{01767BDB-9155-429B-888A-73A3842D586C}" srcOrd="0" destOrd="0" presId="urn:diagrams.loki3.com/VaryingWidthList"/>
    <dgm:cxn modelId="{1495C442-366A-4B77-9B81-1EB49CF17DD6}" type="presParOf" srcId="{B3BCBF9A-9F4D-48D8-874E-565DF145F67F}" destId="{A857AD79-5B42-47A6-84FE-C369374D2311}" srcOrd="1" destOrd="0" presId="urn:diagrams.loki3.com/VaryingWidthList"/>
    <dgm:cxn modelId="{36ECD45D-77D7-4364-971C-B0D3591D1CE1}" type="presParOf" srcId="{B3BCBF9A-9F4D-48D8-874E-565DF145F67F}" destId="{770E11B0-BA50-4BCF-A5B3-46F9C67520D0}" srcOrd="2" destOrd="0" presId="urn:diagrams.loki3.com/VaryingWidthList"/>
    <dgm:cxn modelId="{A376690C-A520-408F-A37A-9FA3978E6162}" type="presParOf" srcId="{B3BCBF9A-9F4D-48D8-874E-565DF145F67F}" destId="{7C1E9241-8F15-4933-8DF8-BC1721912F06}" srcOrd="3" destOrd="0" presId="urn:diagrams.loki3.com/VaryingWidthList"/>
    <dgm:cxn modelId="{D15C3029-BB5B-4861-9BC1-0028B764BA3A}" type="presParOf" srcId="{B3BCBF9A-9F4D-48D8-874E-565DF145F67F}" destId="{AA505B06-6773-4D30-8CCB-F4B946EDDFFA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4F5DCA-A674-408D-A002-609440B7021F}" type="doc">
      <dgm:prSet loTypeId="urn:diagrams.loki3.com/VaryingWidthList" loCatId="list" qsTypeId="urn:microsoft.com/office/officeart/2005/8/quickstyle/simple1" qsCatId="simple" csTypeId="urn:microsoft.com/office/officeart/2005/8/colors/accent0_3" csCatId="mainScheme" phldr="1"/>
      <dgm:spPr/>
    </dgm:pt>
    <dgm:pt modelId="{044F719E-5941-4150-87D6-47AFADF0EF50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Permission1</a:t>
          </a:r>
          <a:endParaRPr lang="en-US" dirty="0"/>
        </a:p>
      </dgm:t>
    </dgm:pt>
    <dgm:pt modelId="{380F081B-20ED-4627-B8F2-D6AE807075C0}" type="parTrans" cxnId="{5361428F-2B87-4AE8-BE7F-A6020380577B}">
      <dgm:prSet/>
      <dgm:spPr/>
      <dgm:t>
        <a:bodyPr/>
        <a:lstStyle/>
        <a:p>
          <a:endParaRPr lang="en-US"/>
        </a:p>
      </dgm:t>
    </dgm:pt>
    <dgm:pt modelId="{ABB1444A-E58F-4C6E-9865-E94C2F5636F2}" type="sibTrans" cxnId="{5361428F-2B87-4AE8-BE7F-A6020380577B}">
      <dgm:prSet/>
      <dgm:spPr/>
      <dgm:t>
        <a:bodyPr/>
        <a:lstStyle/>
        <a:p>
          <a:endParaRPr lang="en-US"/>
        </a:p>
      </dgm:t>
    </dgm:pt>
    <dgm:pt modelId="{582102D3-2CD3-4BE8-9167-BA5D55F2608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Permission2</a:t>
          </a:r>
          <a:endParaRPr lang="en-US" dirty="0"/>
        </a:p>
      </dgm:t>
    </dgm:pt>
    <dgm:pt modelId="{A7B6CE45-60C8-4477-B438-5D615561FA88}" type="parTrans" cxnId="{20CE26A1-1B68-4D68-A62B-4A1DA75D2F67}">
      <dgm:prSet/>
      <dgm:spPr/>
      <dgm:t>
        <a:bodyPr/>
        <a:lstStyle/>
        <a:p>
          <a:endParaRPr lang="en-US"/>
        </a:p>
      </dgm:t>
    </dgm:pt>
    <dgm:pt modelId="{27BB7566-68C4-449D-899D-49C66DA67651}" type="sibTrans" cxnId="{20CE26A1-1B68-4D68-A62B-4A1DA75D2F67}">
      <dgm:prSet/>
      <dgm:spPr/>
      <dgm:t>
        <a:bodyPr/>
        <a:lstStyle/>
        <a:p>
          <a:endParaRPr lang="en-US"/>
        </a:p>
      </dgm:t>
    </dgm:pt>
    <dgm:pt modelId="{238FB5E6-E84F-4F3F-93B8-961B6FC8BC6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Permission3</a:t>
          </a:r>
          <a:endParaRPr lang="en-US" dirty="0"/>
        </a:p>
      </dgm:t>
    </dgm:pt>
    <dgm:pt modelId="{4963ADA8-09F7-49D6-A83B-ADC8CA91FF65}" type="parTrans" cxnId="{79E7D929-CBAD-4282-8D6A-F04ADEC39194}">
      <dgm:prSet/>
      <dgm:spPr/>
      <dgm:t>
        <a:bodyPr/>
        <a:lstStyle/>
        <a:p>
          <a:endParaRPr lang="en-US"/>
        </a:p>
      </dgm:t>
    </dgm:pt>
    <dgm:pt modelId="{A66BF4C7-6703-42D6-A8D7-EC68B122363F}" type="sibTrans" cxnId="{79E7D929-CBAD-4282-8D6A-F04ADEC39194}">
      <dgm:prSet/>
      <dgm:spPr/>
      <dgm:t>
        <a:bodyPr/>
        <a:lstStyle/>
        <a:p>
          <a:endParaRPr lang="en-US"/>
        </a:p>
      </dgm:t>
    </dgm:pt>
    <dgm:pt modelId="{B3BCBF9A-9F4D-48D8-874E-565DF145F67F}" type="pres">
      <dgm:prSet presAssocID="{D14F5DCA-A674-408D-A002-609440B7021F}" presName="Name0" presStyleCnt="0">
        <dgm:presLayoutVars>
          <dgm:resizeHandles/>
        </dgm:presLayoutVars>
      </dgm:prSet>
      <dgm:spPr/>
    </dgm:pt>
    <dgm:pt modelId="{01767BDB-9155-429B-888A-73A3842D586C}" type="pres">
      <dgm:prSet presAssocID="{044F719E-5941-4150-87D6-47AFADF0EF5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7AD79-5B42-47A6-84FE-C369374D2311}" type="pres">
      <dgm:prSet presAssocID="{ABB1444A-E58F-4C6E-9865-E94C2F5636F2}" presName="space" presStyleCnt="0"/>
      <dgm:spPr/>
    </dgm:pt>
    <dgm:pt modelId="{770E11B0-BA50-4BCF-A5B3-46F9C67520D0}" type="pres">
      <dgm:prSet presAssocID="{582102D3-2CD3-4BE8-9167-BA5D55F2608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E9241-8F15-4933-8DF8-BC1721912F06}" type="pres">
      <dgm:prSet presAssocID="{27BB7566-68C4-449D-899D-49C66DA67651}" presName="space" presStyleCnt="0"/>
      <dgm:spPr/>
    </dgm:pt>
    <dgm:pt modelId="{AA505B06-6773-4D30-8CCB-F4B946EDDFFA}" type="pres">
      <dgm:prSet presAssocID="{238FB5E6-E84F-4F3F-93B8-961B6FC8BC6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E7D929-CBAD-4282-8D6A-F04ADEC39194}" srcId="{D14F5DCA-A674-408D-A002-609440B7021F}" destId="{238FB5E6-E84F-4F3F-93B8-961B6FC8BC6E}" srcOrd="2" destOrd="0" parTransId="{4963ADA8-09F7-49D6-A83B-ADC8CA91FF65}" sibTransId="{A66BF4C7-6703-42D6-A8D7-EC68B122363F}"/>
    <dgm:cxn modelId="{20CE26A1-1B68-4D68-A62B-4A1DA75D2F67}" srcId="{D14F5DCA-A674-408D-A002-609440B7021F}" destId="{582102D3-2CD3-4BE8-9167-BA5D55F26084}" srcOrd="1" destOrd="0" parTransId="{A7B6CE45-60C8-4477-B438-5D615561FA88}" sibTransId="{27BB7566-68C4-449D-899D-49C66DA67651}"/>
    <dgm:cxn modelId="{E9B2301A-2A2A-47A4-9747-C3B2EE75499D}" type="presOf" srcId="{D14F5DCA-A674-408D-A002-609440B7021F}" destId="{B3BCBF9A-9F4D-48D8-874E-565DF145F67F}" srcOrd="0" destOrd="0" presId="urn:diagrams.loki3.com/VaryingWidthList"/>
    <dgm:cxn modelId="{9D25F37B-A01E-4058-8E3B-2EE39615A495}" type="presOf" srcId="{044F719E-5941-4150-87D6-47AFADF0EF50}" destId="{01767BDB-9155-429B-888A-73A3842D586C}" srcOrd="0" destOrd="0" presId="urn:diagrams.loki3.com/VaryingWidthList"/>
    <dgm:cxn modelId="{3AC47AF2-84D7-40AD-AAEB-F4A456E83B0E}" type="presOf" srcId="{582102D3-2CD3-4BE8-9167-BA5D55F26084}" destId="{770E11B0-BA50-4BCF-A5B3-46F9C67520D0}" srcOrd="0" destOrd="0" presId="urn:diagrams.loki3.com/VaryingWidthList"/>
    <dgm:cxn modelId="{5361428F-2B87-4AE8-BE7F-A6020380577B}" srcId="{D14F5DCA-A674-408D-A002-609440B7021F}" destId="{044F719E-5941-4150-87D6-47AFADF0EF50}" srcOrd="0" destOrd="0" parTransId="{380F081B-20ED-4627-B8F2-D6AE807075C0}" sibTransId="{ABB1444A-E58F-4C6E-9865-E94C2F5636F2}"/>
    <dgm:cxn modelId="{07BD93AE-7BF3-4FD1-B437-D3388B11AD74}" type="presOf" srcId="{238FB5E6-E84F-4F3F-93B8-961B6FC8BC6E}" destId="{AA505B06-6773-4D30-8CCB-F4B946EDDFFA}" srcOrd="0" destOrd="0" presId="urn:diagrams.loki3.com/VaryingWidthList"/>
    <dgm:cxn modelId="{BD1FF99F-1749-4F27-A215-59694B917CE9}" type="presParOf" srcId="{B3BCBF9A-9F4D-48D8-874E-565DF145F67F}" destId="{01767BDB-9155-429B-888A-73A3842D586C}" srcOrd="0" destOrd="0" presId="urn:diagrams.loki3.com/VaryingWidthList"/>
    <dgm:cxn modelId="{3BA23EAB-E740-4E8B-B5C3-C0077FEE1547}" type="presParOf" srcId="{B3BCBF9A-9F4D-48D8-874E-565DF145F67F}" destId="{A857AD79-5B42-47A6-84FE-C369374D2311}" srcOrd="1" destOrd="0" presId="urn:diagrams.loki3.com/VaryingWidthList"/>
    <dgm:cxn modelId="{FDA91AFB-FCA4-4FEF-8227-A9BECE8341FC}" type="presParOf" srcId="{B3BCBF9A-9F4D-48D8-874E-565DF145F67F}" destId="{770E11B0-BA50-4BCF-A5B3-46F9C67520D0}" srcOrd="2" destOrd="0" presId="urn:diagrams.loki3.com/VaryingWidthList"/>
    <dgm:cxn modelId="{295A135D-10C2-4BE9-BFD3-169840DAFD51}" type="presParOf" srcId="{B3BCBF9A-9F4D-48D8-874E-565DF145F67F}" destId="{7C1E9241-8F15-4933-8DF8-BC1721912F06}" srcOrd="3" destOrd="0" presId="urn:diagrams.loki3.com/VaryingWidthList"/>
    <dgm:cxn modelId="{2155C5FF-E1EC-48E7-A76A-5D5D59797E42}" type="presParOf" srcId="{B3BCBF9A-9F4D-48D8-874E-565DF145F67F}" destId="{AA505B06-6773-4D30-8CCB-F4B946EDDFFA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4F5DCA-A674-408D-A002-609440B7021F}" type="doc">
      <dgm:prSet loTypeId="urn:diagrams.loki3.com/VaryingWidthList" loCatId="list" qsTypeId="urn:microsoft.com/office/officeart/2005/8/quickstyle/simple1" qsCatId="simple" csTypeId="urn:microsoft.com/office/officeart/2005/8/colors/accent4_2" csCatId="accent4" phldr="1"/>
      <dgm:spPr/>
    </dgm:pt>
    <dgm:pt modelId="{044F719E-5941-4150-87D6-47AFADF0EF50}">
      <dgm:prSet phldrT="[Text]"/>
      <dgm:spPr/>
      <dgm:t>
        <a:bodyPr/>
        <a:lstStyle/>
        <a:p>
          <a:r>
            <a:rPr lang="en-US" dirty="0" smtClean="0"/>
            <a:t>App1</a:t>
          </a:r>
          <a:endParaRPr lang="en-US" dirty="0"/>
        </a:p>
      </dgm:t>
    </dgm:pt>
    <dgm:pt modelId="{380F081B-20ED-4627-B8F2-D6AE807075C0}" type="parTrans" cxnId="{5361428F-2B87-4AE8-BE7F-A6020380577B}">
      <dgm:prSet/>
      <dgm:spPr/>
      <dgm:t>
        <a:bodyPr/>
        <a:lstStyle/>
        <a:p>
          <a:endParaRPr lang="en-US"/>
        </a:p>
      </dgm:t>
    </dgm:pt>
    <dgm:pt modelId="{ABB1444A-E58F-4C6E-9865-E94C2F5636F2}" type="sibTrans" cxnId="{5361428F-2B87-4AE8-BE7F-A6020380577B}">
      <dgm:prSet/>
      <dgm:spPr/>
      <dgm:t>
        <a:bodyPr/>
        <a:lstStyle/>
        <a:p>
          <a:endParaRPr lang="en-US"/>
        </a:p>
      </dgm:t>
    </dgm:pt>
    <dgm:pt modelId="{582102D3-2CD3-4BE8-9167-BA5D55F26084}">
      <dgm:prSet phldrT="[Text]"/>
      <dgm:spPr/>
      <dgm:t>
        <a:bodyPr/>
        <a:lstStyle/>
        <a:p>
          <a:r>
            <a:rPr lang="en-US" dirty="0" smtClean="0"/>
            <a:t>App2</a:t>
          </a:r>
          <a:endParaRPr lang="en-US" dirty="0"/>
        </a:p>
      </dgm:t>
    </dgm:pt>
    <dgm:pt modelId="{A7B6CE45-60C8-4477-B438-5D615561FA88}" type="parTrans" cxnId="{20CE26A1-1B68-4D68-A62B-4A1DA75D2F67}">
      <dgm:prSet/>
      <dgm:spPr/>
      <dgm:t>
        <a:bodyPr/>
        <a:lstStyle/>
        <a:p>
          <a:endParaRPr lang="en-US"/>
        </a:p>
      </dgm:t>
    </dgm:pt>
    <dgm:pt modelId="{27BB7566-68C4-449D-899D-49C66DA67651}" type="sibTrans" cxnId="{20CE26A1-1B68-4D68-A62B-4A1DA75D2F67}">
      <dgm:prSet/>
      <dgm:spPr/>
      <dgm:t>
        <a:bodyPr/>
        <a:lstStyle/>
        <a:p>
          <a:endParaRPr lang="en-US"/>
        </a:p>
      </dgm:t>
    </dgm:pt>
    <dgm:pt modelId="{B3BCBF9A-9F4D-48D8-874E-565DF145F67F}" type="pres">
      <dgm:prSet presAssocID="{D14F5DCA-A674-408D-A002-609440B7021F}" presName="Name0" presStyleCnt="0">
        <dgm:presLayoutVars>
          <dgm:resizeHandles/>
        </dgm:presLayoutVars>
      </dgm:prSet>
      <dgm:spPr/>
    </dgm:pt>
    <dgm:pt modelId="{01767BDB-9155-429B-888A-73A3842D586C}" type="pres">
      <dgm:prSet presAssocID="{044F719E-5941-4150-87D6-47AFADF0EF50}" presName="text" presStyleLbl="node1" presStyleIdx="0" presStyleCnt="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A857AD79-5B42-47A6-84FE-C369374D2311}" type="pres">
      <dgm:prSet presAssocID="{ABB1444A-E58F-4C6E-9865-E94C2F5636F2}" presName="space" presStyleCnt="0"/>
      <dgm:spPr/>
    </dgm:pt>
    <dgm:pt modelId="{770E11B0-BA50-4BCF-A5B3-46F9C67520D0}" type="pres">
      <dgm:prSet presAssocID="{582102D3-2CD3-4BE8-9167-BA5D55F26084}" presName="text" presStyleLbl="node1" presStyleIdx="1" presStyleCnt="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20CE26A1-1B68-4D68-A62B-4A1DA75D2F67}" srcId="{D14F5DCA-A674-408D-A002-609440B7021F}" destId="{582102D3-2CD3-4BE8-9167-BA5D55F26084}" srcOrd="1" destOrd="0" parTransId="{A7B6CE45-60C8-4477-B438-5D615561FA88}" sibTransId="{27BB7566-68C4-449D-899D-49C66DA67651}"/>
    <dgm:cxn modelId="{D05A8E2F-BBB2-4BF4-A5AD-8601138ABB1A}" type="presOf" srcId="{044F719E-5941-4150-87D6-47AFADF0EF50}" destId="{01767BDB-9155-429B-888A-73A3842D586C}" srcOrd="0" destOrd="0" presId="urn:diagrams.loki3.com/VaryingWidthList"/>
    <dgm:cxn modelId="{2AAC31FD-2119-4E30-8DF6-0C556A7BEEDD}" type="presOf" srcId="{D14F5DCA-A674-408D-A002-609440B7021F}" destId="{B3BCBF9A-9F4D-48D8-874E-565DF145F67F}" srcOrd="0" destOrd="0" presId="urn:diagrams.loki3.com/VaryingWidthList"/>
    <dgm:cxn modelId="{5361428F-2B87-4AE8-BE7F-A6020380577B}" srcId="{D14F5DCA-A674-408D-A002-609440B7021F}" destId="{044F719E-5941-4150-87D6-47AFADF0EF50}" srcOrd="0" destOrd="0" parTransId="{380F081B-20ED-4627-B8F2-D6AE807075C0}" sibTransId="{ABB1444A-E58F-4C6E-9865-E94C2F5636F2}"/>
    <dgm:cxn modelId="{26728D8D-AF64-40A8-BFDF-0E051A82688A}" type="presOf" srcId="{582102D3-2CD3-4BE8-9167-BA5D55F26084}" destId="{770E11B0-BA50-4BCF-A5B3-46F9C67520D0}" srcOrd="0" destOrd="0" presId="urn:diagrams.loki3.com/VaryingWidthList"/>
    <dgm:cxn modelId="{DE33D0A3-605F-41D3-8FD3-588A9FC55C41}" type="presParOf" srcId="{B3BCBF9A-9F4D-48D8-874E-565DF145F67F}" destId="{01767BDB-9155-429B-888A-73A3842D586C}" srcOrd="0" destOrd="0" presId="urn:diagrams.loki3.com/VaryingWidthList"/>
    <dgm:cxn modelId="{50A68C72-2F46-47E8-8CF4-E3FFE201D0D9}" type="presParOf" srcId="{B3BCBF9A-9F4D-48D8-874E-565DF145F67F}" destId="{A857AD79-5B42-47A6-84FE-C369374D2311}" srcOrd="1" destOrd="0" presId="urn:diagrams.loki3.com/VaryingWidthList"/>
    <dgm:cxn modelId="{49459EE6-5010-48FC-B0DF-A08D7DA519F2}" type="presParOf" srcId="{B3BCBF9A-9F4D-48D8-874E-565DF145F67F}" destId="{770E11B0-BA50-4BCF-A5B3-46F9C67520D0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F1BCC7-ADF7-43F2-86E0-BF3CAD32A05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EDAE77-90EB-4C93-AF75-046D01D6A09D}">
      <dgm:prSet phldrT="[Text]"/>
      <dgm:spPr/>
      <dgm:t>
        <a:bodyPr/>
        <a:lstStyle/>
        <a:p>
          <a:r>
            <a:rPr lang="en-US" dirty="0" smtClean="0"/>
            <a:t>Pros</a:t>
          </a:r>
          <a:endParaRPr lang="en-US" dirty="0"/>
        </a:p>
      </dgm:t>
    </dgm:pt>
    <dgm:pt modelId="{248B6C43-1341-4CBB-8887-F04831B7605E}" type="parTrans" cxnId="{4BECF02A-D8C5-47B5-B0E0-165AB84D685C}">
      <dgm:prSet/>
      <dgm:spPr/>
      <dgm:t>
        <a:bodyPr/>
        <a:lstStyle/>
        <a:p>
          <a:endParaRPr lang="en-US"/>
        </a:p>
      </dgm:t>
    </dgm:pt>
    <dgm:pt modelId="{D5079D0C-0A7A-474C-99F0-899FF51365DA}" type="sibTrans" cxnId="{4BECF02A-D8C5-47B5-B0E0-165AB84D685C}">
      <dgm:prSet/>
      <dgm:spPr/>
      <dgm:t>
        <a:bodyPr/>
        <a:lstStyle/>
        <a:p>
          <a:endParaRPr lang="en-US"/>
        </a:p>
      </dgm:t>
    </dgm:pt>
    <dgm:pt modelId="{D0685197-FF5F-4630-897A-30E3818DD7AD}">
      <dgm:prSet phldrT="[Text]"/>
      <dgm:spPr/>
      <dgm:t>
        <a:bodyPr/>
        <a:lstStyle/>
        <a:p>
          <a:r>
            <a:rPr lang="en-US" dirty="0" smtClean="0"/>
            <a:t>Provide a definition for Roles</a:t>
          </a:r>
          <a:endParaRPr lang="en-US" dirty="0"/>
        </a:p>
      </dgm:t>
    </dgm:pt>
    <dgm:pt modelId="{76EFB48E-2DE0-4E6F-8438-2B6D86AB4244}" type="parTrans" cxnId="{1C351878-528B-4D5D-A378-D1D814EE2C25}">
      <dgm:prSet/>
      <dgm:spPr/>
      <dgm:t>
        <a:bodyPr/>
        <a:lstStyle/>
        <a:p>
          <a:endParaRPr lang="en-US"/>
        </a:p>
      </dgm:t>
    </dgm:pt>
    <dgm:pt modelId="{1A7D506C-A7CC-4C90-8CD8-E8F9B3CBAC25}" type="sibTrans" cxnId="{1C351878-528B-4D5D-A378-D1D814EE2C25}">
      <dgm:prSet/>
      <dgm:spPr/>
      <dgm:t>
        <a:bodyPr/>
        <a:lstStyle/>
        <a:p>
          <a:endParaRPr lang="en-US"/>
        </a:p>
      </dgm:t>
    </dgm:pt>
    <dgm:pt modelId="{622CE490-73DB-4303-A15B-4B7BD1F7B301}">
      <dgm:prSet phldrT="[Text]"/>
      <dgm:spPr/>
      <dgm:t>
        <a:bodyPr/>
        <a:lstStyle/>
        <a:p>
          <a:r>
            <a:rPr lang="en-US" dirty="0" smtClean="0"/>
            <a:t>Add users to multiple groups using one definition </a:t>
          </a:r>
          <a:endParaRPr lang="en-US" dirty="0"/>
        </a:p>
      </dgm:t>
    </dgm:pt>
    <dgm:pt modelId="{1D393470-70B4-44E8-9DDB-1E8377BE3919}" type="parTrans" cxnId="{008A9716-3486-489E-9ABA-46243F134940}">
      <dgm:prSet/>
      <dgm:spPr/>
      <dgm:t>
        <a:bodyPr/>
        <a:lstStyle/>
        <a:p>
          <a:endParaRPr lang="en-US"/>
        </a:p>
      </dgm:t>
    </dgm:pt>
    <dgm:pt modelId="{897231E7-C4A8-4FD3-A3AC-1143C789FE76}" type="sibTrans" cxnId="{008A9716-3486-489E-9ABA-46243F134940}">
      <dgm:prSet/>
      <dgm:spPr/>
      <dgm:t>
        <a:bodyPr/>
        <a:lstStyle/>
        <a:p>
          <a:endParaRPr lang="en-US"/>
        </a:p>
      </dgm:t>
    </dgm:pt>
    <dgm:pt modelId="{7A0C24CC-E3E0-4E7F-9ABF-7F8DD9A53038}">
      <dgm:prSet phldrT="[Text]"/>
      <dgm:spPr/>
      <dgm:t>
        <a:bodyPr/>
        <a:lstStyle/>
        <a:p>
          <a:r>
            <a:rPr lang="en-US" dirty="0" smtClean="0"/>
            <a:t>Cons</a:t>
          </a:r>
          <a:endParaRPr lang="en-US" dirty="0"/>
        </a:p>
      </dgm:t>
    </dgm:pt>
    <dgm:pt modelId="{F2F1A58C-4919-43F9-8B64-8F657474E059}" type="parTrans" cxnId="{26332C9A-FE0E-4D39-B146-DF9C9A0C7A2D}">
      <dgm:prSet/>
      <dgm:spPr/>
      <dgm:t>
        <a:bodyPr/>
        <a:lstStyle/>
        <a:p>
          <a:endParaRPr lang="en-US"/>
        </a:p>
      </dgm:t>
    </dgm:pt>
    <dgm:pt modelId="{442D0BE5-3B05-4744-BE9D-866422B9A381}" type="sibTrans" cxnId="{26332C9A-FE0E-4D39-B146-DF9C9A0C7A2D}">
      <dgm:prSet/>
      <dgm:spPr/>
      <dgm:t>
        <a:bodyPr/>
        <a:lstStyle/>
        <a:p>
          <a:endParaRPr lang="en-US"/>
        </a:p>
      </dgm:t>
    </dgm:pt>
    <dgm:pt modelId="{5CA80AAE-BC1B-4CD5-A006-2CD58A48A930}">
      <dgm:prSet phldrT="[Text]"/>
      <dgm:spPr/>
      <dgm:t>
        <a:bodyPr/>
        <a:lstStyle/>
        <a:p>
          <a:r>
            <a:rPr lang="en-US" dirty="0" smtClean="0"/>
            <a:t>Limited to adding users to groups</a:t>
          </a:r>
          <a:endParaRPr lang="en-US" dirty="0"/>
        </a:p>
      </dgm:t>
    </dgm:pt>
    <dgm:pt modelId="{7479D5C8-7149-4D31-929D-472BE4E86D5A}" type="parTrans" cxnId="{93FE0F0D-CDAF-4241-83C5-06EEB5EC4AEF}">
      <dgm:prSet/>
      <dgm:spPr/>
      <dgm:t>
        <a:bodyPr/>
        <a:lstStyle/>
        <a:p>
          <a:endParaRPr lang="en-US"/>
        </a:p>
      </dgm:t>
    </dgm:pt>
    <dgm:pt modelId="{BB89621B-875D-4EEE-B3FB-1BD6125F0A81}" type="sibTrans" cxnId="{93FE0F0D-CDAF-4241-83C5-06EEB5EC4AEF}">
      <dgm:prSet/>
      <dgm:spPr/>
      <dgm:t>
        <a:bodyPr/>
        <a:lstStyle/>
        <a:p>
          <a:endParaRPr lang="en-US"/>
        </a:p>
      </dgm:t>
    </dgm:pt>
    <dgm:pt modelId="{1A247795-A98D-40BB-B77E-11CD6FD97CFF}">
      <dgm:prSet phldrT="[Text]"/>
      <dgm:spPr/>
      <dgm:t>
        <a:bodyPr/>
        <a:lstStyle/>
        <a:p>
          <a:r>
            <a:rPr lang="en-US" dirty="0" smtClean="0"/>
            <a:t>Requires additional provisioning logic</a:t>
          </a:r>
          <a:endParaRPr lang="en-US" dirty="0"/>
        </a:p>
      </dgm:t>
    </dgm:pt>
    <dgm:pt modelId="{584AE8A9-BAAE-4E47-A10B-169573CACA5A}" type="parTrans" cxnId="{00542E32-39E4-4627-B38D-0423BA860991}">
      <dgm:prSet/>
      <dgm:spPr/>
      <dgm:t>
        <a:bodyPr/>
        <a:lstStyle/>
        <a:p>
          <a:endParaRPr lang="en-US"/>
        </a:p>
      </dgm:t>
    </dgm:pt>
    <dgm:pt modelId="{B7788A4A-7216-43E0-B9F2-42B771147C45}" type="sibTrans" cxnId="{00542E32-39E4-4627-B38D-0423BA860991}">
      <dgm:prSet/>
      <dgm:spPr/>
      <dgm:t>
        <a:bodyPr/>
        <a:lstStyle/>
        <a:p>
          <a:endParaRPr lang="en-US"/>
        </a:p>
      </dgm:t>
    </dgm:pt>
    <dgm:pt modelId="{D342E305-ECE3-44A7-88A7-8DA9D4539AE2}">
      <dgm:prSet phldrT="[Text]"/>
      <dgm:spPr/>
      <dgm:t>
        <a:bodyPr/>
        <a:lstStyle/>
        <a:p>
          <a:r>
            <a:rPr lang="en-US" dirty="0" smtClean="0"/>
            <a:t>Integration with other applications will require FIM Service/FIM Sync</a:t>
          </a:r>
          <a:endParaRPr lang="en-US" dirty="0"/>
        </a:p>
      </dgm:t>
    </dgm:pt>
    <dgm:pt modelId="{B357E62E-5719-4658-BE9E-766772122D8B}" type="parTrans" cxnId="{FBA92F28-893C-40C1-A4F8-A4EEFAD46F97}">
      <dgm:prSet/>
      <dgm:spPr/>
      <dgm:t>
        <a:bodyPr/>
        <a:lstStyle/>
        <a:p>
          <a:endParaRPr lang="en-US"/>
        </a:p>
      </dgm:t>
    </dgm:pt>
    <dgm:pt modelId="{146971AC-7EC6-4800-8A89-6F5EFC4F5D78}" type="sibTrans" cxnId="{FBA92F28-893C-40C1-A4F8-A4EEFAD46F97}">
      <dgm:prSet/>
      <dgm:spPr/>
      <dgm:t>
        <a:bodyPr/>
        <a:lstStyle/>
        <a:p>
          <a:endParaRPr lang="en-US"/>
        </a:p>
      </dgm:t>
    </dgm:pt>
    <dgm:pt modelId="{5677F227-F868-49E8-9F36-14552C81A86B}">
      <dgm:prSet phldrT="[Text]"/>
      <dgm:spPr/>
      <dgm:t>
        <a:bodyPr/>
        <a:lstStyle/>
        <a:p>
          <a:r>
            <a:rPr lang="en-US" dirty="0" smtClean="0"/>
            <a:t>Maintains objects in another data store</a:t>
          </a:r>
          <a:endParaRPr lang="en-US" dirty="0"/>
        </a:p>
      </dgm:t>
    </dgm:pt>
    <dgm:pt modelId="{53C85350-E55F-4958-A03B-640987F3EB63}" type="parTrans" cxnId="{4E10D543-DCB6-4991-872D-9DF6B3E194B9}">
      <dgm:prSet/>
      <dgm:spPr/>
    </dgm:pt>
    <dgm:pt modelId="{D4B553BF-E50C-40E8-9B70-DC37D11ED39A}" type="sibTrans" cxnId="{4E10D543-DCB6-4991-872D-9DF6B3E194B9}">
      <dgm:prSet/>
      <dgm:spPr/>
    </dgm:pt>
    <dgm:pt modelId="{59FDCD83-CCB9-4A9D-8F4A-6DCAAAEEA7CE}" type="pres">
      <dgm:prSet presAssocID="{78F1BCC7-ADF7-43F2-86E0-BF3CAD32A0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9BF3EB-B04F-42BF-A2B9-6481CBDF382E}" type="pres">
      <dgm:prSet presAssocID="{61EDAE77-90EB-4C93-AF75-046D01D6A09D}" presName="composite" presStyleCnt="0"/>
      <dgm:spPr/>
    </dgm:pt>
    <dgm:pt modelId="{DAEB8D57-DBD2-41BF-BD8B-5B6D7E393283}" type="pres">
      <dgm:prSet presAssocID="{61EDAE77-90EB-4C93-AF75-046D01D6A09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2187E-A407-4213-A921-F00391117B6E}" type="pres">
      <dgm:prSet presAssocID="{61EDAE77-90EB-4C93-AF75-046D01D6A09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1F321-F8DE-444D-866C-47384596C04E}" type="pres">
      <dgm:prSet presAssocID="{D5079D0C-0A7A-474C-99F0-899FF51365DA}" presName="space" presStyleCnt="0"/>
      <dgm:spPr/>
    </dgm:pt>
    <dgm:pt modelId="{B0288BE1-C73C-4B57-BB46-C87D21632CD3}" type="pres">
      <dgm:prSet presAssocID="{7A0C24CC-E3E0-4E7F-9ABF-7F8DD9A53038}" presName="composite" presStyleCnt="0"/>
      <dgm:spPr/>
    </dgm:pt>
    <dgm:pt modelId="{D1207A3A-02CA-4F9D-873E-15E4C31DA473}" type="pres">
      <dgm:prSet presAssocID="{7A0C24CC-E3E0-4E7F-9ABF-7F8DD9A5303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1FB85-60CF-492C-9D7B-2351114B95F6}" type="pres">
      <dgm:prSet presAssocID="{7A0C24CC-E3E0-4E7F-9ABF-7F8DD9A5303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5A8DB4-8DB4-472D-A7C4-6980BE0FA6A7}" type="presOf" srcId="{61EDAE77-90EB-4C93-AF75-046D01D6A09D}" destId="{DAEB8D57-DBD2-41BF-BD8B-5B6D7E393283}" srcOrd="0" destOrd="0" presId="urn:microsoft.com/office/officeart/2005/8/layout/hList1"/>
    <dgm:cxn modelId="{25E86735-9BE5-4B58-9F48-B37B0939742D}" type="presOf" srcId="{5CA80AAE-BC1B-4CD5-A006-2CD58A48A930}" destId="{3FF1FB85-60CF-492C-9D7B-2351114B95F6}" srcOrd="0" destOrd="0" presId="urn:microsoft.com/office/officeart/2005/8/layout/hList1"/>
    <dgm:cxn modelId="{26332C9A-FE0E-4D39-B146-DF9C9A0C7A2D}" srcId="{78F1BCC7-ADF7-43F2-86E0-BF3CAD32A050}" destId="{7A0C24CC-E3E0-4E7F-9ABF-7F8DD9A53038}" srcOrd="1" destOrd="0" parTransId="{F2F1A58C-4919-43F9-8B64-8F657474E059}" sibTransId="{442D0BE5-3B05-4744-BE9D-866422B9A381}"/>
    <dgm:cxn modelId="{A76B290C-2DA6-4638-92D7-A970CACE29B4}" type="presOf" srcId="{7A0C24CC-E3E0-4E7F-9ABF-7F8DD9A53038}" destId="{D1207A3A-02CA-4F9D-873E-15E4C31DA473}" srcOrd="0" destOrd="0" presId="urn:microsoft.com/office/officeart/2005/8/layout/hList1"/>
    <dgm:cxn modelId="{008A9716-3486-489E-9ABA-46243F134940}" srcId="{61EDAE77-90EB-4C93-AF75-046D01D6A09D}" destId="{622CE490-73DB-4303-A15B-4B7BD1F7B301}" srcOrd="1" destOrd="0" parTransId="{1D393470-70B4-44E8-9DDB-1E8377BE3919}" sibTransId="{897231E7-C4A8-4FD3-A3AC-1143C789FE76}"/>
    <dgm:cxn modelId="{1C351878-528B-4D5D-A378-D1D814EE2C25}" srcId="{61EDAE77-90EB-4C93-AF75-046D01D6A09D}" destId="{D0685197-FF5F-4630-897A-30E3818DD7AD}" srcOrd="0" destOrd="0" parTransId="{76EFB48E-2DE0-4E6F-8438-2B6D86AB4244}" sibTransId="{1A7D506C-A7CC-4C90-8CD8-E8F9B3CBAC25}"/>
    <dgm:cxn modelId="{16407832-B688-4B30-ADE7-D76B8615F4C6}" type="presOf" srcId="{5677F227-F868-49E8-9F36-14552C81A86B}" destId="{3FF1FB85-60CF-492C-9D7B-2351114B95F6}" srcOrd="0" destOrd="3" presId="urn:microsoft.com/office/officeart/2005/8/layout/hList1"/>
    <dgm:cxn modelId="{2BED6966-59A7-4A96-AEC1-032ED1A3B7B6}" type="presOf" srcId="{D0685197-FF5F-4630-897A-30E3818DD7AD}" destId="{3042187E-A407-4213-A921-F00391117B6E}" srcOrd="0" destOrd="0" presId="urn:microsoft.com/office/officeart/2005/8/layout/hList1"/>
    <dgm:cxn modelId="{4E10D543-DCB6-4991-872D-9DF6B3E194B9}" srcId="{7A0C24CC-E3E0-4E7F-9ABF-7F8DD9A53038}" destId="{5677F227-F868-49E8-9F36-14552C81A86B}" srcOrd="3" destOrd="0" parTransId="{53C85350-E55F-4958-A03B-640987F3EB63}" sibTransId="{D4B553BF-E50C-40E8-9B70-DC37D11ED39A}"/>
    <dgm:cxn modelId="{5FC96DF8-260A-4F75-9D70-8E53C73599B1}" type="presOf" srcId="{78F1BCC7-ADF7-43F2-86E0-BF3CAD32A050}" destId="{59FDCD83-CCB9-4A9D-8F4A-6DCAAAEEA7CE}" srcOrd="0" destOrd="0" presId="urn:microsoft.com/office/officeart/2005/8/layout/hList1"/>
    <dgm:cxn modelId="{D573DA79-8246-40F0-85B8-05B0C8911C43}" type="presOf" srcId="{D342E305-ECE3-44A7-88A7-8DA9D4539AE2}" destId="{3FF1FB85-60CF-492C-9D7B-2351114B95F6}" srcOrd="0" destOrd="2" presId="urn:microsoft.com/office/officeart/2005/8/layout/hList1"/>
    <dgm:cxn modelId="{FBA92F28-893C-40C1-A4F8-A4EEFAD46F97}" srcId="{7A0C24CC-E3E0-4E7F-9ABF-7F8DD9A53038}" destId="{D342E305-ECE3-44A7-88A7-8DA9D4539AE2}" srcOrd="2" destOrd="0" parTransId="{B357E62E-5719-4658-BE9E-766772122D8B}" sibTransId="{146971AC-7EC6-4800-8A89-6F5EFC4F5D78}"/>
    <dgm:cxn modelId="{4BECF02A-D8C5-47B5-B0E0-165AB84D685C}" srcId="{78F1BCC7-ADF7-43F2-86E0-BF3CAD32A050}" destId="{61EDAE77-90EB-4C93-AF75-046D01D6A09D}" srcOrd="0" destOrd="0" parTransId="{248B6C43-1341-4CBB-8887-F04831B7605E}" sibTransId="{D5079D0C-0A7A-474C-99F0-899FF51365DA}"/>
    <dgm:cxn modelId="{00542E32-39E4-4627-B38D-0423BA860991}" srcId="{7A0C24CC-E3E0-4E7F-9ABF-7F8DD9A53038}" destId="{1A247795-A98D-40BB-B77E-11CD6FD97CFF}" srcOrd="1" destOrd="0" parTransId="{584AE8A9-BAAE-4E47-A10B-169573CACA5A}" sibTransId="{B7788A4A-7216-43E0-B9F2-42B771147C45}"/>
    <dgm:cxn modelId="{93FE0F0D-CDAF-4241-83C5-06EEB5EC4AEF}" srcId="{7A0C24CC-E3E0-4E7F-9ABF-7F8DD9A53038}" destId="{5CA80AAE-BC1B-4CD5-A006-2CD58A48A930}" srcOrd="0" destOrd="0" parTransId="{7479D5C8-7149-4D31-929D-472BE4E86D5A}" sibTransId="{BB89621B-875D-4EEE-B3FB-1BD6125F0A81}"/>
    <dgm:cxn modelId="{96321D6E-2401-4450-8110-1E78720330ED}" type="presOf" srcId="{622CE490-73DB-4303-A15B-4B7BD1F7B301}" destId="{3042187E-A407-4213-A921-F00391117B6E}" srcOrd="0" destOrd="1" presId="urn:microsoft.com/office/officeart/2005/8/layout/hList1"/>
    <dgm:cxn modelId="{2083B634-E17F-4EB5-AAB0-137B473DEB9C}" type="presOf" srcId="{1A247795-A98D-40BB-B77E-11CD6FD97CFF}" destId="{3FF1FB85-60CF-492C-9D7B-2351114B95F6}" srcOrd="0" destOrd="1" presId="urn:microsoft.com/office/officeart/2005/8/layout/hList1"/>
    <dgm:cxn modelId="{D13BC01D-D42A-4511-90CD-458D609D0E73}" type="presParOf" srcId="{59FDCD83-CCB9-4A9D-8F4A-6DCAAAEEA7CE}" destId="{849BF3EB-B04F-42BF-A2B9-6481CBDF382E}" srcOrd="0" destOrd="0" presId="urn:microsoft.com/office/officeart/2005/8/layout/hList1"/>
    <dgm:cxn modelId="{2136580F-52D8-44E9-ABF4-2EB42DE15EEB}" type="presParOf" srcId="{849BF3EB-B04F-42BF-A2B9-6481CBDF382E}" destId="{DAEB8D57-DBD2-41BF-BD8B-5B6D7E393283}" srcOrd="0" destOrd="0" presId="urn:microsoft.com/office/officeart/2005/8/layout/hList1"/>
    <dgm:cxn modelId="{537E06FB-8697-48CF-B448-2B3B91CB5BB3}" type="presParOf" srcId="{849BF3EB-B04F-42BF-A2B9-6481CBDF382E}" destId="{3042187E-A407-4213-A921-F00391117B6E}" srcOrd="1" destOrd="0" presId="urn:microsoft.com/office/officeart/2005/8/layout/hList1"/>
    <dgm:cxn modelId="{F2A785B9-FE3D-49BF-971F-8F383280C8D1}" type="presParOf" srcId="{59FDCD83-CCB9-4A9D-8F4A-6DCAAAEEA7CE}" destId="{17E1F321-F8DE-444D-866C-47384596C04E}" srcOrd="1" destOrd="0" presId="urn:microsoft.com/office/officeart/2005/8/layout/hList1"/>
    <dgm:cxn modelId="{6E9CA83C-8349-422B-A903-8B183BA4CB4A}" type="presParOf" srcId="{59FDCD83-CCB9-4A9D-8F4A-6DCAAAEEA7CE}" destId="{B0288BE1-C73C-4B57-BB46-C87D21632CD3}" srcOrd="2" destOrd="0" presId="urn:microsoft.com/office/officeart/2005/8/layout/hList1"/>
    <dgm:cxn modelId="{D3FF086E-6066-40D8-AABD-92DFF99F089A}" type="presParOf" srcId="{B0288BE1-C73C-4B57-BB46-C87D21632CD3}" destId="{D1207A3A-02CA-4F9D-873E-15E4C31DA473}" srcOrd="0" destOrd="0" presId="urn:microsoft.com/office/officeart/2005/8/layout/hList1"/>
    <dgm:cxn modelId="{6F896E2A-A034-46B6-ACB7-23C0818E233B}" type="presParOf" srcId="{B0288BE1-C73C-4B57-BB46-C87D21632CD3}" destId="{3FF1FB85-60CF-492C-9D7B-2351114B95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BC3005-7289-4D71-8A74-528884B4FCE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C7B670-FCB6-40E5-9DAF-175F2BB8A0B7}">
      <dgm:prSet phldrT="[Text]"/>
      <dgm:spPr/>
      <dgm:t>
        <a:bodyPr/>
        <a:lstStyle/>
        <a:p>
          <a:r>
            <a:rPr lang="en-US" dirty="0" smtClean="0">
              <a:sym typeface="Wingdings" panose="05000000000000000000" pitchFamily="2" charset="2"/>
            </a:rPr>
            <a:t>Medium size and large deployments that have large number of security groups</a:t>
          </a:r>
          <a:endParaRPr lang="en-US" dirty="0"/>
        </a:p>
      </dgm:t>
    </dgm:pt>
    <dgm:pt modelId="{8EE7CD59-8825-4A14-8CF3-61D24A6CCB13}" type="parTrans" cxnId="{FCCAC471-E379-493B-A2F6-5D92E1641F54}">
      <dgm:prSet/>
      <dgm:spPr/>
      <dgm:t>
        <a:bodyPr/>
        <a:lstStyle/>
        <a:p>
          <a:endParaRPr lang="en-US"/>
        </a:p>
      </dgm:t>
    </dgm:pt>
    <dgm:pt modelId="{EBBDBC67-D321-493C-90A3-C31B7E523E69}" type="sibTrans" cxnId="{FCCAC471-E379-493B-A2F6-5D92E1641F54}">
      <dgm:prSet/>
      <dgm:spPr/>
      <dgm:t>
        <a:bodyPr/>
        <a:lstStyle/>
        <a:p>
          <a:endParaRPr lang="en-US"/>
        </a:p>
      </dgm:t>
    </dgm:pt>
    <dgm:pt modelId="{B885AD78-3501-4EA3-A78A-309152FE5415}">
      <dgm:prSet/>
      <dgm:spPr>
        <a:solidFill>
          <a:srgbClr val="FF3F19"/>
        </a:solidFill>
      </dgm:spPr>
      <dgm:t>
        <a:bodyPr/>
        <a:lstStyle/>
        <a:p>
          <a:r>
            <a:rPr lang="en-US" dirty="0" smtClean="0">
              <a:sym typeface="Wingdings" panose="05000000000000000000" pitchFamily="2" charset="2"/>
            </a:rPr>
            <a:t>Trying to integrate with other system</a:t>
          </a:r>
          <a:endParaRPr lang="en-US" dirty="0"/>
        </a:p>
      </dgm:t>
    </dgm:pt>
    <dgm:pt modelId="{9461A267-4B53-49BE-9E7A-4D2C02768938}" type="parTrans" cxnId="{0D08295A-9BAF-4E9E-BE77-3E4AFE38342A}">
      <dgm:prSet/>
      <dgm:spPr/>
      <dgm:t>
        <a:bodyPr/>
        <a:lstStyle/>
        <a:p>
          <a:endParaRPr lang="en-US"/>
        </a:p>
      </dgm:t>
    </dgm:pt>
    <dgm:pt modelId="{FE404CF6-120F-4501-8BA4-0FAD4B0FB666}" type="sibTrans" cxnId="{0D08295A-9BAF-4E9E-BE77-3E4AFE38342A}">
      <dgm:prSet/>
      <dgm:spPr/>
      <dgm:t>
        <a:bodyPr/>
        <a:lstStyle/>
        <a:p>
          <a:endParaRPr lang="en-US"/>
        </a:p>
      </dgm:t>
    </dgm:pt>
    <dgm:pt modelId="{50C86152-F3B1-4D1F-A982-A6E7EA2C9DCC}" type="pres">
      <dgm:prSet presAssocID="{77BC3005-7289-4D71-8A74-528884B4FC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9C4C15-CC7D-4EBF-8324-03BB6DA26CC2}" type="pres">
      <dgm:prSet presAssocID="{68C7B670-FCB6-40E5-9DAF-175F2BB8A0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7CFAC-76F9-4A38-B721-5AE9D5F178A5}" type="pres">
      <dgm:prSet presAssocID="{EBBDBC67-D321-493C-90A3-C31B7E523E69}" presName="sibTrans" presStyleCnt="0"/>
      <dgm:spPr/>
    </dgm:pt>
    <dgm:pt modelId="{4A629667-001C-4595-B218-48B8F2C63BBF}" type="pres">
      <dgm:prSet presAssocID="{B885AD78-3501-4EA3-A78A-309152FE541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26A51F-0118-42C0-8835-4CCCB3D0C85B}" type="presOf" srcId="{B885AD78-3501-4EA3-A78A-309152FE5415}" destId="{4A629667-001C-4595-B218-48B8F2C63BBF}" srcOrd="0" destOrd="0" presId="urn:microsoft.com/office/officeart/2005/8/layout/default"/>
    <dgm:cxn modelId="{E8F79AD5-A962-4D6E-8711-9811431D5896}" type="presOf" srcId="{68C7B670-FCB6-40E5-9DAF-175F2BB8A0B7}" destId="{C19C4C15-CC7D-4EBF-8324-03BB6DA26CC2}" srcOrd="0" destOrd="0" presId="urn:microsoft.com/office/officeart/2005/8/layout/default"/>
    <dgm:cxn modelId="{5327A500-D74A-4BB4-A7F8-0A665CBA1040}" type="presOf" srcId="{77BC3005-7289-4D71-8A74-528884B4FCE0}" destId="{50C86152-F3B1-4D1F-A982-A6E7EA2C9DCC}" srcOrd="0" destOrd="0" presId="urn:microsoft.com/office/officeart/2005/8/layout/default"/>
    <dgm:cxn modelId="{0D08295A-9BAF-4E9E-BE77-3E4AFE38342A}" srcId="{77BC3005-7289-4D71-8A74-528884B4FCE0}" destId="{B885AD78-3501-4EA3-A78A-309152FE5415}" srcOrd="1" destOrd="0" parTransId="{9461A267-4B53-49BE-9E7A-4D2C02768938}" sibTransId="{FE404CF6-120F-4501-8BA4-0FAD4B0FB666}"/>
    <dgm:cxn modelId="{FCCAC471-E379-493B-A2F6-5D92E1641F54}" srcId="{77BC3005-7289-4D71-8A74-528884B4FCE0}" destId="{68C7B670-FCB6-40E5-9DAF-175F2BB8A0B7}" srcOrd="0" destOrd="0" parTransId="{8EE7CD59-8825-4A14-8CF3-61D24A6CCB13}" sibTransId="{EBBDBC67-D321-493C-90A3-C31B7E523E69}"/>
    <dgm:cxn modelId="{2951A9D0-56A2-4FC5-8D47-8F772BDD6FA1}" type="presParOf" srcId="{50C86152-F3B1-4D1F-A982-A6E7EA2C9DCC}" destId="{C19C4C15-CC7D-4EBF-8324-03BB6DA26CC2}" srcOrd="0" destOrd="0" presId="urn:microsoft.com/office/officeart/2005/8/layout/default"/>
    <dgm:cxn modelId="{1BF02C8E-E560-416F-8EB4-BC63A1234F73}" type="presParOf" srcId="{50C86152-F3B1-4D1F-A982-A6E7EA2C9DCC}" destId="{C757CFAC-76F9-4A38-B721-5AE9D5F178A5}" srcOrd="1" destOrd="0" presId="urn:microsoft.com/office/officeart/2005/8/layout/default"/>
    <dgm:cxn modelId="{1F8C850E-737D-47CA-93D0-75A7735F5198}" type="presParOf" srcId="{50C86152-F3B1-4D1F-A982-A6E7EA2C9DCC}" destId="{4A629667-001C-4595-B218-48B8F2C63BB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7347F-9FCA-4673-BC5C-0E0454402F04}">
      <dsp:nvSpPr>
        <dsp:cNvPr id="0" name=""/>
        <dsp:cNvSpPr/>
      </dsp:nvSpPr>
      <dsp:spPr>
        <a:xfrm>
          <a:off x="4199185" y="1110"/>
          <a:ext cx="1660028" cy="830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Automation</a:t>
          </a:r>
          <a:endParaRPr lang="en-US" sz="2100" kern="1200" dirty="0"/>
        </a:p>
      </dsp:txBody>
      <dsp:txXfrm>
        <a:off x="4223495" y="25420"/>
        <a:ext cx="1611408" cy="781394"/>
      </dsp:txXfrm>
    </dsp:sp>
    <dsp:sp modelId="{A68C8566-B427-4547-8202-F19BE6C64018}">
      <dsp:nvSpPr>
        <dsp:cNvPr id="0" name=""/>
        <dsp:cNvSpPr/>
      </dsp:nvSpPr>
      <dsp:spPr>
        <a:xfrm rot="2700000">
          <a:off x="5393942" y="1068487"/>
          <a:ext cx="865759" cy="2905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481094" y="1126588"/>
        <a:ext cx="691456" cy="174303"/>
      </dsp:txXfrm>
    </dsp:sp>
    <dsp:sp modelId="{4E56DF42-5959-4999-B7B6-87CE2CC1158E}">
      <dsp:nvSpPr>
        <dsp:cNvPr id="0" name=""/>
        <dsp:cNvSpPr/>
      </dsp:nvSpPr>
      <dsp:spPr>
        <a:xfrm>
          <a:off x="5794430" y="1596355"/>
          <a:ext cx="1660028" cy="830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Managing Access Rights</a:t>
          </a:r>
          <a:endParaRPr lang="en-US" sz="2100" kern="1200" dirty="0"/>
        </a:p>
      </dsp:txBody>
      <dsp:txXfrm>
        <a:off x="5818740" y="1620665"/>
        <a:ext cx="1611408" cy="781394"/>
      </dsp:txXfrm>
    </dsp:sp>
    <dsp:sp modelId="{631A5755-DC63-414E-90DA-AA95C95742B0}">
      <dsp:nvSpPr>
        <dsp:cNvPr id="0" name=""/>
        <dsp:cNvSpPr/>
      </dsp:nvSpPr>
      <dsp:spPr>
        <a:xfrm rot="8100000">
          <a:off x="5393942" y="2663732"/>
          <a:ext cx="865759" cy="2905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5481093" y="2721833"/>
        <a:ext cx="691456" cy="174303"/>
      </dsp:txXfrm>
    </dsp:sp>
    <dsp:sp modelId="{84D218F9-54AB-407A-8D3A-A0DBF821EBCD}">
      <dsp:nvSpPr>
        <dsp:cNvPr id="0" name=""/>
        <dsp:cNvSpPr/>
      </dsp:nvSpPr>
      <dsp:spPr>
        <a:xfrm>
          <a:off x="4199185" y="3191599"/>
          <a:ext cx="1660028" cy="830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Self-Service</a:t>
          </a:r>
          <a:endParaRPr lang="en-US" sz="2100" kern="1200" dirty="0"/>
        </a:p>
      </dsp:txBody>
      <dsp:txXfrm>
        <a:off x="4223495" y="3215909"/>
        <a:ext cx="1611408" cy="781394"/>
      </dsp:txXfrm>
    </dsp:sp>
    <dsp:sp modelId="{3DB2FA9A-47CA-4576-800C-2AAF7ED345EA}">
      <dsp:nvSpPr>
        <dsp:cNvPr id="0" name=""/>
        <dsp:cNvSpPr/>
      </dsp:nvSpPr>
      <dsp:spPr>
        <a:xfrm rot="13500000">
          <a:off x="3798698" y="2663732"/>
          <a:ext cx="865759" cy="2905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3885849" y="2721833"/>
        <a:ext cx="691456" cy="174303"/>
      </dsp:txXfrm>
    </dsp:sp>
    <dsp:sp modelId="{48817D1F-C94B-499D-A804-3C852E474C04}">
      <dsp:nvSpPr>
        <dsp:cNvPr id="0" name=""/>
        <dsp:cNvSpPr/>
      </dsp:nvSpPr>
      <dsp:spPr>
        <a:xfrm>
          <a:off x="2603940" y="1596355"/>
          <a:ext cx="1660028" cy="830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Auditing</a:t>
          </a:r>
          <a:endParaRPr lang="en-US" sz="2100" kern="1200" dirty="0"/>
        </a:p>
      </dsp:txBody>
      <dsp:txXfrm>
        <a:off x="2628250" y="1620665"/>
        <a:ext cx="1611408" cy="781394"/>
      </dsp:txXfrm>
    </dsp:sp>
    <dsp:sp modelId="{FD9D556B-9480-47F0-A8C3-FB50E910C9E3}">
      <dsp:nvSpPr>
        <dsp:cNvPr id="0" name=""/>
        <dsp:cNvSpPr/>
      </dsp:nvSpPr>
      <dsp:spPr>
        <a:xfrm rot="18900000">
          <a:off x="3798698" y="1068487"/>
          <a:ext cx="865759" cy="2905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885850" y="1126588"/>
        <a:ext cx="691456" cy="174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8F540-444A-48F4-B352-FBC9F6936A35}">
      <dsp:nvSpPr>
        <dsp:cNvPr id="0" name=""/>
        <dsp:cNvSpPr/>
      </dsp:nvSpPr>
      <dsp:spPr>
        <a:xfrm>
          <a:off x="3330" y="0"/>
          <a:ext cx="4057733" cy="1185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More features</a:t>
          </a:r>
          <a:endParaRPr lang="en-US" sz="3800" kern="1200" dirty="0"/>
        </a:p>
      </dsp:txBody>
      <dsp:txXfrm>
        <a:off x="595997" y="0"/>
        <a:ext cx="2872400" cy="1185333"/>
      </dsp:txXfrm>
    </dsp:sp>
    <dsp:sp modelId="{18C56ED3-7B8E-4387-B8DA-9F1520B1863D}">
      <dsp:nvSpPr>
        <dsp:cNvPr id="0" name=""/>
        <dsp:cNvSpPr/>
      </dsp:nvSpPr>
      <dsp:spPr>
        <a:xfrm>
          <a:off x="3655290" y="0"/>
          <a:ext cx="4057733" cy="1185333"/>
        </a:xfrm>
        <a:prstGeom prst="chevron">
          <a:avLst/>
        </a:prstGeom>
        <a:solidFill>
          <a:srgbClr val="FF3F1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More points of failure</a:t>
          </a:r>
          <a:endParaRPr lang="en-US" sz="3800" kern="1200" dirty="0"/>
        </a:p>
      </dsp:txBody>
      <dsp:txXfrm>
        <a:off x="4247957" y="0"/>
        <a:ext cx="2872400" cy="1185333"/>
      </dsp:txXfrm>
    </dsp:sp>
    <dsp:sp modelId="{ECB75198-8FC8-43ED-97EC-5F48DC5C281D}">
      <dsp:nvSpPr>
        <dsp:cNvPr id="0" name=""/>
        <dsp:cNvSpPr/>
      </dsp:nvSpPr>
      <dsp:spPr>
        <a:xfrm>
          <a:off x="7307250" y="0"/>
          <a:ext cx="4057733" cy="1185333"/>
        </a:xfrm>
        <a:prstGeom prst="chevron">
          <a:avLst/>
        </a:prstGeom>
        <a:solidFill>
          <a:srgbClr val="FF3F1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More maintenance</a:t>
          </a:r>
          <a:endParaRPr lang="en-US" sz="3800" kern="1200" dirty="0"/>
        </a:p>
      </dsp:txBody>
      <dsp:txXfrm>
        <a:off x="7899917" y="0"/>
        <a:ext cx="2872400" cy="1185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62470-47CD-4611-9D38-F921B469CC51}">
      <dsp:nvSpPr>
        <dsp:cNvPr id="0" name=""/>
        <dsp:cNvSpPr/>
      </dsp:nvSpPr>
      <dsp:spPr>
        <a:xfrm>
          <a:off x="1006822" y="173"/>
          <a:ext cx="1547068" cy="928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Determine systems to integrate with</a:t>
          </a:r>
          <a:endParaRPr lang="en-US" sz="1700" kern="1200" dirty="0"/>
        </a:p>
      </dsp:txBody>
      <dsp:txXfrm>
        <a:off x="1034009" y="27360"/>
        <a:ext cx="1492694" cy="873867"/>
      </dsp:txXfrm>
    </dsp:sp>
    <dsp:sp modelId="{11081AF4-BD0C-4174-9445-0442A6277911}">
      <dsp:nvSpPr>
        <dsp:cNvPr id="0" name=""/>
        <dsp:cNvSpPr/>
      </dsp:nvSpPr>
      <dsp:spPr>
        <a:xfrm>
          <a:off x="2690032" y="272457"/>
          <a:ext cx="327978" cy="383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690032" y="349191"/>
        <a:ext cx="229585" cy="230204"/>
      </dsp:txXfrm>
    </dsp:sp>
    <dsp:sp modelId="{FC48C599-A974-453B-A651-9250156ABD58}">
      <dsp:nvSpPr>
        <dsp:cNvPr id="0" name=""/>
        <dsp:cNvSpPr/>
      </dsp:nvSpPr>
      <dsp:spPr>
        <a:xfrm>
          <a:off x="3172717" y="173"/>
          <a:ext cx="1547068" cy="928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Install </a:t>
          </a:r>
          <a:r>
            <a:rPr lang="en-US" sz="1700" kern="1200" dirty="0" smtClean="0"/>
            <a:t>the components</a:t>
          </a:r>
          <a:endParaRPr lang="en-US" sz="1700" kern="1200" dirty="0"/>
        </a:p>
      </dsp:txBody>
      <dsp:txXfrm>
        <a:off x="3199904" y="27360"/>
        <a:ext cx="1492694" cy="873867"/>
      </dsp:txXfrm>
    </dsp:sp>
    <dsp:sp modelId="{E32CF0EC-6E58-48AD-8B70-8FA7F5D7F7C8}">
      <dsp:nvSpPr>
        <dsp:cNvPr id="0" name=""/>
        <dsp:cNvSpPr/>
      </dsp:nvSpPr>
      <dsp:spPr>
        <a:xfrm>
          <a:off x="4855928" y="272457"/>
          <a:ext cx="327978" cy="383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855928" y="349191"/>
        <a:ext cx="229585" cy="230204"/>
      </dsp:txXfrm>
    </dsp:sp>
    <dsp:sp modelId="{537A4F75-799F-4BAC-A956-0FACBAD44831}">
      <dsp:nvSpPr>
        <dsp:cNvPr id="0" name=""/>
        <dsp:cNvSpPr/>
      </dsp:nvSpPr>
      <dsp:spPr>
        <a:xfrm>
          <a:off x="5338613" y="173"/>
          <a:ext cx="1547068" cy="928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Create BHOLD MA</a:t>
          </a:r>
          <a:endParaRPr lang="en-US" sz="1700" kern="1200" dirty="0"/>
        </a:p>
      </dsp:txBody>
      <dsp:txXfrm>
        <a:off x="5365800" y="27360"/>
        <a:ext cx="1492694" cy="873867"/>
      </dsp:txXfrm>
    </dsp:sp>
    <dsp:sp modelId="{58C91FA5-C6E0-4975-8BF1-37EA68055BCE}">
      <dsp:nvSpPr>
        <dsp:cNvPr id="0" name=""/>
        <dsp:cNvSpPr/>
      </dsp:nvSpPr>
      <dsp:spPr>
        <a:xfrm>
          <a:off x="7021824" y="272457"/>
          <a:ext cx="327978" cy="383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7021824" y="349191"/>
        <a:ext cx="229585" cy="230204"/>
      </dsp:txXfrm>
    </dsp:sp>
    <dsp:sp modelId="{E3C6EECC-5087-4E78-9F3B-CD5AA05B4122}">
      <dsp:nvSpPr>
        <dsp:cNvPr id="0" name=""/>
        <dsp:cNvSpPr/>
      </dsp:nvSpPr>
      <dsp:spPr>
        <a:xfrm>
          <a:off x="7504509" y="173"/>
          <a:ext cx="1547068" cy="928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Create OUs in BHOLD</a:t>
          </a:r>
          <a:endParaRPr lang="en-US" sz="1700" kern="1200" dirty="0"/>
        </a:p>
      </dsp:txBody>
      <dsp:txXfrm>
        <a:off x="7531696" y="27360"/>
        <a:ext cx="1492694" cy="873867"/>
      </dsp:txXfrm>
    </dsp:sp>
    <dsp:sp modelId="{E45596CD-AED8-496A-A9FD-5CAB56CD1C3F}">
      <dsp:nvSpPr>
        <dsp:cNvPr id="0" name=""/>
        <dsp:cNvSpPr/>
      </dsp:nvSpPr>
      <dsp:spPr>
        <a:xfrm rot="5400000">
          <a:off x="8114054" y="1036709"/>
          <a:ext cx="327978" cy="383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8162942" y="1064556"/>
        <a:ext cx="230204" cy="229585"/>
      </dsp:txXfrm>
    </dsp:sp>
    <dsp:sp modelId="{8FA311E8-B572-4488-997B-506B9860D7CD}">
      <dsp:nvSpPr>
        <dsp:cNvPr id="0" name=""/>
        <dsp:cNvSpPr/>
      </dsp:nvSpPr>
      <dsp:spPr>
        <a:xfrm>
          <a:off x="7504509" y="1547241"/>
          <a:ext cx="1547068" cy="928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Create users in BHOLD</a:t>
          </a:r>
          <a:endParaRPr lang="en-US" sz="1700" kern="1200" dirty="0"/>
        </a:p>
      </dsp:txBody>
      <dsp:txXfrm>
        <a:off x="7531696" y="1574428"/>
        <a:ext cx="1492694" cy="873867"/>
      </dsp:txXfrm>
    </dsp:sp>
    <dsp:sp modelId="{01256E08-D121-4FB8-9EC8-4CC36DF97182}">
      <dsp:nvSpPr>
        <dsp:cNvPr id="0" name=""/>
        <dsp:cNvSpPr/>
      </dsp:nvSpPr>
      <dsp:spPr>
        <a:xfrm rot="10800000">
          <a:off x="7040388" y="1819526"/>
          <a:ext cx="327978" cy="383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7138781" y="1896260"/>
        <a:ext cx="229585" cy="230204"/>
      </dsp:txXfrm>
    </dsp:sp>
    <dsp:sp modelId="{63661CCF-AADC-478E-9B52-FC32450026D2}">
      <dsp:nvSpPr>
        <dsp:cNvPr id="0" name=""/>
        <dsp:cNvSpPr/>
      </dsp:nvSpPr>
      <dsp:spPr>
        <a:xfrm>
          <a:off x="5338613" y="1547241"/>
          <a:ext cx="1547068" cy="928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Create permissions in BHOLD</a:t>
          </a:r>
          <a:endParaRPr lang="en-US" sz="1700" kern="1200" dirty="0"/>
        </a:p>
      </dsp:txBody>
      <dsp:txXfrm>
        <a:off x="5365800" y="1574428"/>
        <a:ext cx="1492694" cy="873867"/>
      </dsp:txXfrm>
    </dsp:sp>
    <dsp:sp modelId="{A1A80A85-05D3-469F-886E-8E2E9C23182F}">
      <dsp:nvSpPr>
        <dsp:cNvPr id="0" name=""/>
        <dsp:cNvSpPr/>
      </dsp:nvSpPr>
      <dsp:spPr>
        <a:xfrm rot="10800000">
          <a:off x="4874493" y="1819526"/>
          <a:ext cx="327978" cy="383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4972886" y="1896260"/>
        <a:ext cx="229585" cy="230204"/>
      </dsp:txXfrm>
    </dsp:sp>
    <dsp:sp modelId="{379BA067-D8C5-4D6D-B8FE-07A80F4F71B8}">
      <dsp:nvSpPr>
        <dsp:cNvPr id="0" name=""/>
        <dsp:cNvSpPr/>
      </dsp:nvSpPr>
      <dsp:spPr>
        <a:xfrm>
          <a:off x="3172717" y="1547241"/>
          <a:ext cx="1547068" cy="928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Set up your role model</a:t>
          </a:r>
          <a:endParaRPr lang="en-US" sz="1700" kern="1200" dirty="0"/>
        </a:p>
      </dsp:txBody>
      <dsp:txXfrm>
        <a:off x="3199904" y="1574428"/>
        <a:ext cx="1492694" cy="873867"/>
      </dsp:txXfrm>
    </dsp:sp>
    <dsp:sp modelId="{EC1B9F76-ADC9-42C6-9917-3C36A5131ACA}">
      <dsp:nvSpPr>
        <dsp:cNvPr id="0" name=""/>
        <dsp:cNvSpPr/>
      </dsp:nvSpPr>
      <dsp:spPr>
        <a:xfrm rot="10800000">
          <a:off x="2708597" y="1819526"/>
          <a:ext cx="327978" cy="383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2806990" y="1896260"/>
        <a:ext cx="229585" cy="230204"/>
      </dsp:txXfrm>
    </dsp:sp>
    <dsp:sp modelId="{BBF0C0A7-C10A-4EC8-B1F1-FB431ABDC35E}">
      <dsp:nvSpPr>
        <dsp:cNvPr id="0" name=""/>
        <dsp:cNvSpPr/>
      </dsp:nvSpPr>
      <dsp:spPr>
        <a:xfrm>
          <a:off x="1006822" y="1547241"/>
          <a:ext cx="1547068" cy="928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Set up your request approvals</a:t>
          </a:r>
          <a:endParaRPr lang="en-US" sz="1700" kern="1200" dirty="0"/>
        </a:p>
      </dsp:txBody>
      <dsp:txXfrm>
        <a:off x="1034009" y="1574428"/>
        <a:ext cx="1492694" cy="873867"/>
      </dsp:txXfrm>
    </dsp:sp>
    <dsp:sp modelId="{26174A05-58C0-4233-8A0F-982CA11643D7}">
      <dsp:nvSpPr>
        <dsp:cNvPr id="0" name=""/>
        <dsp:cNvSpPr/>
      </dsp:nvSpPr>
      <dsp:spPr>
        <a:xfrm rot="5400000">
          <a:off x="1616367" y="2583777"/>
          <a:ext cx="327978" cy="383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1665255" y="2611624"/>
        <a:ext cx="230204" cy="229585"/>
      </dsp:txXfrm>
    </dsp:sp>
    <dsp:sp modelId="{69B6887B-EFE1-4496-A3F5-76FA9A2D9FE2}">
      <dsp:nvSpPr>
        <dsp:cNvPr id="0" name=""/>
        <dsp:cNvSpPr/>
      </dsp:nvSpPr>
      <dsp:spPr>
        <a:xfrm>
          <a:off x="1006822" y="3094310"/>
          <a:ext cx="1547068" cy="928241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Configure reports</a:t>
          </a:r>
          <a:endParaRPr lang="en-US" sz="1700" kern="1200" dirty="0"/>
        </a:p>
      </dsp:txBody>
      <dsp:txXfrm>
        <a:off x="1034009" y="3121497"/>
        <a:ext cx="1492694" cy="873867"/>
      </dsp:txXfrm>
    </dsp:sp>
    <dsp:sp modelId="{45682F2E-E88D-485B-8D57-371BBD4FDCBA}">
      <dsp:nvSpPr>
        <dsp:cNvPr id="0" name=""/>
        <dsp:cNvSpPr/>
      </dsp:nvSpPr>
      <dsp:spPr>
        <a:xfrm>
          <a:off x="2690032" y="3366594"/>
          <a:ext cx="327978" cy="383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690032" y="3443328"/>
        <a:ext cx="229585" cy="230204"/>
      </dsp:txXfrm>
    </dsp:sp>
    <dsp:sp modelId="{B0C74A75-A46D-43F6-8599-81C8B93ED1AD}">
      <dsp:nvSpPr>
        <dsp:cNvPr id="0" name=""/>
        <dsp:cNvSpPr/>
      </dsp:nvSpPr>
      <dsp:spPr>
        <a:xfrm>
          <a:off x="3172717" y="3094310"/>
          <a:ext cx="1547068" cy="928241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Configure attestation campaigns</a:t>
          </a:r>
          <a:endParaRPr lang="en-US" sz="1700" kern="1200" dirty="0"/>
        </a:p>
      </dsp:txBody>
      <dsp:txXfrm>
        <a:off x="3199904" y="3121497"/>
        <a:ext cx="1492694" cy="873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64C44-2A6B-4EE7-B1BF-9D98B9DCAA67}">
      <dsp:nvSpPr>
        <dsp:cNvPr id="0" name=""/>
        <dsp:cNvSpPr/>
      </dsp:nvSpPr>
      <dsp:spPr>
        <a:xfrm>
          <a:off x="2642181" y="2310441"/>
          <a:ext cx="3511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1124" y="4572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08965" y="2347383"/>
        <a:ext cx="17556" cy="17556"/>
      </dsp:txXfrm>
    </dsp:sp>
    <dsp:sp modelId="{779F003B-654B-4617-A82A-F439CF9DCC26}">
      <dsp:nvSpPr>
        <dsp:cNvPr id="0" name=""/>
        <dsp:cNvSpPr/>
      </dsp:nvSpPr>
      <dsp:spPr>
        <a:xfrm>
          <a:off x="535437" y="1687098"/>
          <a:ext cx="351124" cy="669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562" y="0"/>
              </a:lnTo>
              <a:lnTo>
                <a:pt x="175562" y="669062"/>
              </a:lnTo>
              <a:lnTo>
                <a:pt x="351124" y="66906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2109" y="2002739"/>
        <a:ext cx="37780" cy="37780"/>
      </dsp:txXfrm>
    </dsp:sp>
    <dsp:sp modelId="{ECBEA93E-21D3-406A-A9F4-FF1279BF2CC5}">
      <dsp:nvSpPr>
        <dsp:cNvPr id="0" name=""/>
        <dsp:cNvSpPr/>
      </dsp:nvSpPr>
      <dsp:spPr>
        <a:xfrm>
          <a:off x="2642181" y="1018036"/>
          <a:ext cx="351124" cy="669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562" y="0"/>
              </a:lnTo>
              <a:lnTo>
                <a:pt x="175562" y="669062"/>
              </a:lnTo>
              <a:lnTo>
                <a:pt x="351124" y="6690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98853" y="1333677"/>
        <a:ext cx="37780" cy="37780"/>
      </dsp:txXfrm>
    </dsp:sp>
    <dsp:sp modelId="{B97F249E-9BAB-4AD0-8BCE-D5D16DCFB31E}">
      <dsp:nvSpPr>
        <dsp:cNvPr id="0" name=""/>
        <dsp:cNvSpPr/>
      </dsp:nvSpPr>
      <dsp:spPr>
        <a:xfrm>
          <a:off x="2642181" y="972316"/>
          <a:ext cx="3511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1124" y="4572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08965" y="1009258"/>
        <a:ext cx="17556" cy="17556"/>
      </dsp:txXfrm>
    </dsp:sp>
    <dsp:sp modelId="{E73E9506-486C-480D-A567-3D01E310055E}">
      <dsp:nvSpPr>
        <dsp:cNvPr id="0" name=""/>
        <dsp:cNvSpPr/>
      </dsp:nvSpPr>
      <dsp:spPr>
        <a:xfrm>
          <a:off x="2642181" y="348973"/>
          <a:ext cx="351124" cy="669062"/>
        </a:xfrm>
        <a:custGeom>
          <a:avLst/>
          <a:gdLst/>
          <a:ahLst/>
          <a:cxnLst/>
          <a:rect l="0" t="0" r="0" b="0"/>
          <a:pathLst>
            <a:path>
              <a:moveTo>
                <a:pt x="0" y="669062"/>
              </a:moveTo>
              <a:lnTo>
                <a:pt x="175562" y="669062"/>
              </a:lnTo>
              <a:lnTo>
                <a:pt x="175562" y="0"/>
              </a:lnTo>
              <a:lnTo>
                <a:pt x="351124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98853" y="664614"/>
        <a:ext cx="37780" cy="37780"/>
      </dsp:txXfrm>
    </dsp:sp>
    <dsp:sp modelId="{C1D31218-2A20-4252-951E-1EF41D81DC3A}">
      <dsp:nvSpPr>
        <dsp:cNvPr id="0" name=""/>
        <dsp:cNvSpPr/>
      </dsp:nvSpPr>
      <dsp:spPr>
        <a:xfrm>
          <a:off x="535437" y="1018036"/>
          <a:ext cx="351124" cy="669062"/>
        </a:xfrm>
        <a:custGeom>
          <a:avLst/>
          <a:gdLst/>
          <a:ahLst/>
          <a:cxnLst/>
          <a:rect l="0" t="0" r="0" b="0"/>
          <a:pathLst>
            <a:path>
              <a:moveTo>
                <a:pt x="0" y="669062"/>
              </a:moveTo>
              <a:lnTo>
                <a:pt x="175562" y="669062"/>
              </a:lnTo>
              <a:lnTo>
                <a:pt x="175562" y="0"/>
              </a:lnTo>
              <a:lnTo>
                <a:pt x="351124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2109" y="1333677"/>
        <a:ext cx="37780" cy="37780"/>
      </dsp:txXfrm>
    </dsp:sp>
    <dsp:sp modelId="{23EF532F-B52C-4B69-85DE-2051506CBF43}">
      <dsp:nvSpPr>
        <dsp:cNvPr id="0" name=""/>
        <dsp:cNvSpPr/>
      </dsp:nvSpPr>
      <dsp:spPr>
        <a:xfrm rot="16200000">
          <a:off x="-1140740" y="1419473"/>
          <a:ext cx="2817105" cy="5352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Root</a:t>
          </a:r>
          <a:endParaRPr lang="en-US" sz="3500" kern="1200" dirty="0"/>
        </a:p>
      </dsp:txBody>
      <dsp:txXfrm>
        <a:off x="-1140740" y="1419473"/>
        <a:ext cx="2817105" cy="535250"/>
      </dsp:txXfrm>
    </dsp:sp>
    <dsp:sp modelId="{E2CB56C9-01E7-41EB-AF16-89399A34535C}">
      <dsp:nvSpPr>
        <dsp:cNvPr id="0" name=""/>
        <dsp:cNvSpPr/>
      </dsp:nvSpPr>
      <dsp:spPr>
        <a:xfrm>
          <a:off x="886561" y="750411"/>
          <a:ext cx="1755620" cy="5352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OU1</a:t>
          </a:r>
          <a:endParaRPr lang="en-US" sz="3500" kern="1200" dirty="0"/>
        </a:p>
      </dsp:txBody>
      <dsp:txXfrm>
        <a:off x="886561" y="750411"/>
        <a:ext cx="1755620" cy="535250"/>
      </dsp:txXfrm>
    </dsp:sp>
    <dsp:sp modelId="{E82C786F-C50E-4A75-9323-EE61BE825A90}">
      <dsp:nvSpPr>
        <dsp:cNvPr id="0" name=""/>
        <dsp:cNvSpPr/>
      </dsp:nvSpPr>
      <dsp:spPr>
        <a:xfrm>
          <a:off x="2993305" y="81348"/>
          <a:ext cx="1755620" cy="5352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OU3</a:t>
          </a:r>
          <a:endParaRPr lang="en-US" sz="3500" kern="1200" dirty="0"/>
        </a:p>
      </dsp:txBody>
      <dsp:txXfrm>
        <a:off x="2993305" y="81348"/>
        <a:ext cx="1755620" cy="535250"/>
      </dsp:txXfrm>
    </dsp:sp>
    <dsp:sp modelId="{445DECBF-0F71-4956-8E0E-9276D0CE820A}">
      <dsp:nvSpPr>
        <dsp:cNvPr id="0" name=""/>
        <dsp:cNvSpPr/>
      </dsp:nvSpPr>
      <dsp:spPr>
        <a:xfrm>
          <a:off x="2993305" y="750411"/>
          <a:ext cx="1755620" cy="5352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OU4</a:t>
          </a:r>
          <a:endParaRPr lang="en-US" sz="3500" kern="1200" dirty="0"/>
        </a:p>
      </dsp:txBody>
      <dsp:txXfrm>
        <a:off x="2993305" y="750411"/>
        <a:ext cx="1755620" cy="535250"/>
      </dsp:txXfrm>
    </dsp:sp>
    <dsp:sp modelId="{C1F3B8B6-2C32-45F9-AA75-55CE60CE4CCF}">
      <dsp:nvSpPr>
        <dsp:cNvPr id="0" name=""/>
        <dsp:cNvSpPr/>
      </dsp:nvSpPr>
      <dsp:spPr>
        <a:xfrm>
          <a:off x="2993305" y="1419473"/>
          <a:ext cx="1755620" cy="5352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OU5</a:t>
          </a:r>
          <a:endParaRPr lang="en-US" sz="3500" kern="1200" dirty="0"/>
        </a:p>
      </dsp:txBody>
      <dsp:txXfrm>
        <a:off x="2993305" y="1419473"/>
        <a:ext cx="1755620" cy="535250"/>
      </dsp:txXfrm>
    </dsp:sp>
    <dsp:sp modelId="{1C106502-3CB9-4E6A-BDFE-6EF2C650B3E3}">
      <dsp:nvSpPr>
        <dsp:cNvPr id="0" name=""/>
        <dsp:cNvSpPr/>
      </dsp:nvSpPr>
      <dsp:spPr>
        <a:xfrm>
          <a:off x="886561" y="2088536"/>
          <a:ext cx="1755620" cy="5352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OU2</a:t>
          </a:r>
          <a:endParaRPr lang="en-US" sz="3500" kern="1200" dirty="0"/>
        </a:p>
      </dsp:txBody>
      <dsp:txXfrm>
        <a:off x="886561" y="2088536"/>
        <a:ext cx="1755620" cy="535250"/>
      </dsp:txXfrm>
    </dsp:sp>
    <dsp:sp modelId="{15BC6788-B449-40AE-AE0E-275E8B40B421}">
      <dsp:nvSpPr>
        <dsp:cNvPr id="0" name=""/>
        <dsp:cNvSpPr/>
      </dsp:nvSpPr>
      <dsp:spPr>
        <a:xfrm>
          <a:off x="2993305" y="2088536"/>
          <a:ext cx="1755620" cy="5352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OU6</a:t>
          </a:r>
          <a:endParaRPr lang="en-US" sz="3500" kern="1200" dirty="0"/>
        </a:p>
      </dsp:txBody>
      <dsp:txXfrm>
        <a:off x="2993305" y="2088536"/>
        <a:ext cx="1755620" cy="535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67BDB-9155-429B-888A-73A3842D586C}">
      <dsp:nvSpPr>
        <dsp:cNvPr id="0" name=""/>
        <dsp:cNvSpPr/>
      </dsp:nvSpPr>
      <dsp:spPr>
        <a:xfrm>
          <a:off x="1077904" y="569"/>
          <a:ext cx="720000" cy="37568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Role1</a:t>
          </a:r>
          <a:endParaRPr lang="en-US" sz="1300" kern="1200" dirty="0"/>
        </a:p>
      </dsp:txBody>
      <dsp:txXfrm>
        <a:off x="1183346" y="55587"/>
        <a:ext cx="509116" cy="265648"/>
      </dsp:txXfrm>
    </dsp:sp>
    <dsp:sp modelId="{770E11B0-BA50-4BCF-A5B3-46F9C67520D0}">
      <dsp:nvSpPr>
        <dsp:cNvPr id="0" name=""/>
        <dsp:cNvSpPr/>
      </dsp:nvSpPr>
      <dsp:spPr>
        <a:xfrm>
          <a:off x="1077904" y="395038"/>
          <a:ext cx="720000" cy="37568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Role2</a:t>
          </a:r>
          <a:endParaRPr lang="en-US" sz="1300" kern="1200" dirty="0"/>
        </a:p>
      </dsp:txBody>
      <dsp:txXfrm>
        <a:off x="1183346" y="450056"/>
        <a:ext cx="509116" cy="265648"/>
      </dsp:txXfrm>
    </dsp:sp>
    <dsp:sp modelId="{AA505B06-6773-4D30-8CCB-F4B946EDDFFA}">
      <dsp:nvSpPr>
        <dsp:cNvPr id="0" name=""/>
        <dsp:cNvSpPr/>
      </dsp:nvSpPr>
      <dsp:spPr>
        <a:xfrm>
          <a:off x="1077904" y="789507"/>
          <a:ext cx="720000" cy="37568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Role3</a:t>
          </a:r>
          <a:endParaRPr lang="en-US" sz="1300" kern="1200" dirty="0"/>
        </a:p>
      </dsp:txBody>
      <dsp:txXfrm>
        <a:off x="1183346" y="844525"/>
        <a:ext cx="509116" cy="265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67BDB-9155-429B-888A-73A3842D586C}">
      <dsp:nvSpPr>
        <dsp:cNvPr id="0" name=""/>
        <dsp:cNvSpPr/>
      </dsp:nvSpPr>
      <dsp:spPr>
        <a:xfrm>
          <a:off x="785404" y="569"/>
          <a:ext cx="1305000" cy="375684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Permission1</a:t>
          </a:r>
          <a:endParaRPr lang="en-US" sz="1900" kern="1200" dirty="0"/>
        </a:p>
      </dsp:txBody>
      <dsp:txXfrm>
        <a:off x="785404" y="569"/>
        <a:ext cx="1305000" cy="375684"/>
      </dsp:txXfrm>
    </dsp:sp>
    <dsp:sp modelId="{770E11B0-BA50-4BCF-A5B3-46F9C67520D0}">
      <dsp:nvSpPr>
        <dsp:cNvPr id="0" name=""/>
        <dsp:cNvSpPr/>
      </dsp:nvSpPr>
      <dsp:spPr>
        <a:xfrm>
          <a:off x="785404" y="395038"/>
          <a:ext cx="1305000" cy="375684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Permission2</a:t>
          </a:r>
          <a:endParaRPr lang="en-US" sz="1900" kern="1200" dirty="0"/>
        </a:p>
      </dsp:txBody>
      <dsp:txXfrm>
        <a:off x="785404" y="395038"/>
        <a:ext cx="1305000" cy="375684"/>
      </dsp:txXfrm>
    </dsp:sp>
    <dsp:sp modelId="{AA505B06-6773-4D30-8CCB-F4B946EDDFFA}">
      <dsp:nvSpPr>
        <dsp:cNvPr id="0" name=""/>
        <dsp:cNvSpPr/>
      </dsp:nvSpPr>
      <dsp:spPr>
        <a:xfrm>
          <a:off x="785404" y="789507"/>
          <a:ext cx="1305000" cy="375684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Permission3</a:t>
          </a:r>
          <a:endParaRPr lang="en-US" sz="1900" kern="1200" dirty="0"/>
        </a:p>
      </dsp:txBody>
      <dsp:txXfrm>
        <a:off x="785404" y="789507"/>
        <a:ext cx="1305000" cy="3756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67BDB-9155-429B-888A-73A3842D586C}">
      <dsp:nvSpPr>
        <dsp:cNvPr id="0" name=""/>
        <dsp:cNvSpPr/>
      </dsp:nvSpPr>
      <dsp:spPr>
        <a:xfrm>
          <a:off x="1077904" y="8"/>
          <a:ext cx="720000" cy="342251"/>
        </a:xfrm>
        <a:prstGeom prst="round2Diag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App1</a:t>
          </a:r>
          <a:endParaRPr lang="en-US" sz="1600" kern="1200" dirty="0"/>
        </a:p>
      </dsp:txBody>
      <dsp:txXfrm>
        <a:off x="1094611" y="16715"/>
        <a:ext cx="686586" cy="308837"/>
      </dsp:txXfrm>
    </dsp:sp>
    <dsp:sp modelId="{770E11B0-BA50-4BCF-A5B3-46F9C67520D0}">
      <dsp:nvSpPr>
        <dsp:cNvPr id="0" name=""/>
        <dsp:cNvSpPr/>
      </dsp:nvSpPr>
      <dsp:spPr>
        <a:xfrm>
          <a:off x="1077904" y="359372"/>
          <a:ext cx="720000" cy="342251"/>
        </a:xfrm>
        <a:prstGeom prst="round2Diag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App2</a:t>
          </a:r>
          <a:endParaRPr lang="en-US" sz="1600" kern="1200" dirty="0"/>
        </a:p>
      </dsp:txBody>
      <dsp:txXfrm>
        <a:off x="1094611" y="376079"/>
        <a:ext cx="686586" cy="3088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B8D57-DBD2-41BF-BD8B-5B6D7E393283}">
      <dsp:nvSpPr>
        <dsp:cNvPr id="0" name=""/>
        <dsp:cNvSpPr/>
      </dsp:nvSpPr>
      <dsp:spPr>
        <a:xfrm>
          <a:off x="58" y="11952"/>
          <a:ext cx="5625926" cy="77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Pros</a:t>
          </a:r>
          <a:endParaRPr lang="en-US" sz="2700" kern="1200" dirty="0"/>
        </a:p>
      </dsp:txBody>
      <dsp:txXfrm>
        <a:off x="58" y="11952"/>
        <a:ext cx="5625926" cy="777600"/>
      </dsp:txXfrm>
    </dsp:sp>
    <dsp:sp modelId="{3042187E-A407-4213-A921-F00391117B6E}">
      <dsp:nvSpPr>
        <dsp:cNvPr id="0" name=""/>
        <dsp:cNvSpPr/>
      </dsp:nvSpPr>
      <dsp:spPr>
        <a:xfrm>
          <a:off x="58" y="789552"/>
          <a:ext cx="5625926" cy="32101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Provide a definition for Roles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Add users to multiple groups using one definition </a:t>
          </a:r>
          <a:endParaRPr lang="en-US" sz="2700" kern="1200" dirty="0"/>
        </a:p>
      </dsp:txBody>
      <dsp:txXfrm>
        <a:off x="58" y="789552"/>
        <a:ext cx="5625926" cy="3210105"/>
      </dsp:txXfrm>
    </dsp:sp>
    <dsp:sp modelId="{D1207A3A-02CA-4F9D-873E-15E4C31DA473}">
      <dsp:nvSpPr>
        <dsp:cNvPr id="0" name=""/>
        <dsp:cNvSpPr/>
      </dsp:nvSpPr>
      <dsp:spPr>
        <a:xfrm>
          <a:off x="6413614" y="11952"/>
          <a:ext cx="5625926" cy="777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Cons</a:t>
          </a:r>
          <a:endParaRPr lang="en-US" sz="2700" kern="1200" dirty="0"/>
        </a:p>
      </dsp:txBody>
      <dsp:txXfrm>
        <a:off x="6413614" y="11952"/>
        <a:ext cx="5625926" cy="777600"/>
      </dsp:txXfrm>
    </dsp:sp>
    <dsp:sp modelId="{3FF1FB85-60CF-492C-9D7B-2351114B95F6}">
      <dsp:nvSpPr>
        <dsp:cNvPr id="0" name=""/>
        <dsp:cNvSpPr/>
      </dsp:nvSpPr>
      <dsp:spPr>
        <a:xfrm>
          <a:off x="6413614" y="789552"/>
          <a:ext cx="5625926" cy="321010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Limited to adding users to groups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Requires additional provisioning logic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Integration with other applications will require FIM Service/FIM Sync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Maintains objects in another data store</a:t>
          </a:r>
          <a:endParaRPr lang="en-US" sz="2700" kern="1200" dirty="0"/>
        </a:p>
      </dsp:txBody>
      <dsp:txXfrm>
        <a:off x="6413614" y="789552"/>
        <a:ext cx="5625926" cy="32101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C4C15-CC7D-4EBF-8324-03BB6DA26CC2}">
      <dsp:nvSpPr>
        <dsp:cNvPr id="0" name=""/>
        <dsp:cNvSpPr/>
      </dsp:nvSpPr>
      <dsp:spPr>
        <a:xfrm>
          <a:off x="1488" y="415088"/>
          <a:ext cx="5804296" cy="3482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sym typeface="Wingdings" panose="05000000000000000000" pitchFamily="2" charset="2"/>
            </a:rPr>
            <a:t>Medium size and large deployments that have large number of security groups</a:t>
          </a:r>
          <a:endParaRPr lang="en-US" sz="4600" kern="1200" dirty="0"/>
        </a:p>
      </dsp:txBody>
      <dsp:txXfrm>
        <a:off x="1488" y="415088"/>
        <a:ext cx="5804296" cy="3482578"/>
      </dsp:txXfrm>
    </dsp:sp>
    <dsp:sp modelId="{4A629667-001C-4595-B218-48B8F2C63BBF}">
      <dsp:nvSpPr>
        <dsp:cNvPr id="0" name=""/>
        <dsp:cNvSpPr/>
      </dsp:nvSpPr>
      <dsp:spPr>
        <a:xfrm>
          <a:off x="6386214" y="415088"/>
          <a:ext cx="5804296" cy="3482578"/>
        </a:xfrm>
        <a:prstGeom prst="rect">
          <a:avLst/>
        </a:prstGeom>
        <a:solidFill>
          <a:srgbClr val="FF3F1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sym typeface="Wingdings" panose="05000000000000000000" pitchFamily="2" charset="2"/>
            </a:rPr>
            <a:t>Trying to integrate with other system</a:t>
          </a:r>
          <a:endParaRPr lang="en-US" sz="4600" kern="1200" dirty="0"/>
        </a:p>
      </dsp:txBody>
      <dsp:txXfrm>
        <a:off x="6386214" y="415088"/>
        <a:ext cx="5804296" cy="3482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DE540-696C-479A-93B6-70BBD949BACB}" type="datetimeFigureOut">
              <a:rPr lang="en-US" smtClean="0"/>
              <a:t>6/24/2015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AF271-2711-4243-AC17-0197F5998D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9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library/dn155882(v=ws.10).aspx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F271-2711-4243-AC17-0197F5998D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17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Roles are assigned to OU and may be inherited</a:t>
            </a:r>
          </a:p>
          <a:p>
            <a:r>
              <a:rPr lang="en-US" dirty="0" smtClean="0"/>
              <a:t>Roles can be effective and proposed</a:t>
            </a:r>
          </a:p>
          <a:p>
            <a:r>
              <a:rPr lang="en-US" dirty="0" smtClean="0"/>
              <a:t>Roles can be approval roles</a:t>
            </a:r>
          </a:p>
          <a:p>
            <a:r>
              <a:rPr lang="en-US" dirty="0" smtClean="0"/>
              <a:t>Roles can be supervisor roles</a:t>
            </a:r>
          </a:p>
          <a:p>
            <a:r>
              <a:rPr lang="en-US" dirty="0" smtClean="0"/>
              <a:t>ABA roles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F271-2711-4243-AC17-0197F5998D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2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F271-2711-4243-AC17-0197F5998D2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02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F271-2711-4243-AC17-0197F5998D2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06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https://technet.microsoft.com/en-us/library/dn155882(v=ws.10).aspx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F271-2711-4243-AC17-0197F5998D2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4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downsides of the integration components are</a:t>
            </a:r>
            <a:r>
              <a:rPr lang="en-US" baseline="0" dirty="0" smtClean="0"/>
              <a:t> a lot. Getting a lot of feedback that it’s not user appropriate and users are not adopting it.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F271-2711-4243-AC17-0197F5998D2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30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types: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Controls—Reports in this category give you access to basic statistics about your role model as well as top-10 listings of permissions for roles, users, and users by department (organizational unit).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Inward Access Control—The report in this category show the supervisor roles for each role in the model.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Logging—This category contains reports that list the history of recent activities affecting the role model, including activity specifically affecting organizational units (orgunits), roles, and users.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Model—The reports in this category provide a breakdown of information about various object classes in the BHOLD role model, including accounts, applications, users, roles, and permissions.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Statistics—The report in this category lets you select a parent orgunit and view the number of users in each child orgunit.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F271-2711-4243-AC17-0197F5998D2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1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F271-2711-4243-AC17-0197F5998D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7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the features it add have value?</a:t>
            </a:r>
            <a:r>
              <a:rPr lang="en-US" baseline="0" dirty="0" smtClean="0"/>
              <a:t> What are the paybacks compared to the effort putting it all together?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F271-2711-4243-AC17-0197F5998D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0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F271-2711-4243-AC17-0197F5998D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7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Needs to configure an RBAC system that integrate and adds value to the automation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F271-2711-4243-AC17-0197F5998D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41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F271-2711-4243-AC17-0197F5998D2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6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F271-2711-4243-AC17-0197F5998D2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84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Root OU will first be created and all other OUs needs to be children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F271-2711-4243-AC17-0197F5998D2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F271-2711-4243-AC17-0197F5998D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7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7B01-2F12-40F6-AF4D-49D4E01D1680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42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2B0E-C20B-480F-AE1B-853C07826C45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C540-FFFA-4CB1-9C75-FBD040FF3DD7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8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16D8-3517-44D7-B2B1-364FADCC14A2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04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98C5-AA2A-4114-A6FF-15028C26EBF1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1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DC6-BE6A-41FD-8FE5-E18C0EA46EF1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2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ADF5-303B-4A18-B2CC-D62AA7B54CF9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0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ADE46-99E3-434E-961A-551FFD4D1CFF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6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09389A3-B7A0-4B5A-A1A2-E17EE3650038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6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7843-4521-4FC4-BEC5-E8D9604FFE23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7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91C60B-0E29-4541-9A3A-C9CE21FBB1C5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0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image" Target="../media/image2.png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FIM User Group</a:t>
            </a:r>
            <a:br>
              <a:rPr lang="en-US" dirty="0" smtClean="0"/>
            </a:br>
            <a:r>
              <a:rPr lang="en-US" sz="4400" dirty="0" smtClean="0"/>
              <a:t>BHOLD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Eihab Isaac (FIM MVP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564F-45D9-4D20-B9E4-6EDBFD505176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Fairly straightforward</a:t>
            </a:r>
          </a:p>
          <a:p>
            <a:r>
              <a:rPr lang="en-US" dirty="0" smtClean="0"/>
              <a:t>Challenges with the BHOLD Integration Component</a:t>
            </a:r>
          </a:p>
          <a:p>
            <a:r>
              <a:rPr lang="en-US" dirty="0" smtClean="0"/>
              <a:t>Separate installers. Would be nice to see them integrated more with FIM</a:t>
            </a:r>
          </a:p>
          <a:p>
            <a:r>
              <a:rPr lang="en-US" dirty="0" smtClean="0"/>
              <a:t>Hotfixes require uninstalling and reinstalling the new files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4568713"/>
              </p:ext>
            </p:extLst>
          </p:nvPr>
        </p:nvGraphicFramePr>
        <p:xfrm>
          <a:off x="-10860" y="1840500"/>
          <a:ext cx="4749113" cy="31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91756420"/>
              </p:ext>
            </p:extLst>
          </p:nvPr>
        </p:nvGraphicFramePr>
        <p:xfrm>
          <a:off x="5567545" y="4760026"/>
          <a:ext cx="2875809" cy="116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4171950" y="356442"/>
            <a:ext cx="2714626" cy="1544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7" idx="1"/>
          </p:cNvCxnSpPr>
          <p:nvPr/>
        </p:nvCxnSpPr>
        <p:spPr>
          <a:xfrm flipH="1">
            <a:off x="4738254" y="887951"/>
            <a:ext cx="2059415" cy="140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8" idx="1"/>
          </p:cNvCxnSpPr>
          <p:nvPr/>
        </p:nvCxnSpPr>
        <p:spPr>
          <a:xfrm flipH="1">
            <a:off x="4726378" y="1421351"/>
            <a:ext cx="2071291" cy="1452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726378" y="2434443"/>
            <a:ext cx="2071291" cy="233547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3"/>
          </p:cNvCxnSpPr>
          <p:nvPr/>
        </p:nvCxnSpPr>
        <p:spPr>
          <a:xfrm flipH="1" flipV="1">
            <a:off x="4738253" y="3429000"/>
            <a:ext cx="1935679" cy="236615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726378" y="2980707"/>
            <a:ext cx="1947554" cy="239881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2024601554"/>
              </p:ext>
            </p:extLst>
          </p:nvPr>
        </p:nvGraphicFramePr>
        <p:xfrm>
          <a:off x="7944788" y="4712524"/>
          <a:ext cx="2875809" cy="116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H="1">
            <a:off x="7338951" y="4928260"/>
            <a:ext cx="1389413" cy="356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338951" y="4963886"/>
            <a:ext cx="1389413" cy="2968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338951" y="5379522"/>
            <a:ext cx="1389413" cy="2850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949899456"/>
              </p:ext>
            </p:extLst>
          </p:nvPr>
        </p:nvGraphicFramePr>
        <p:xfrm>
          <a:off x="9997240" y="4677889"/>
          <a:ext cx="2875809" cy="701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41" name="Straight Arrow Connector 40"/>
          <p:cNvCxnSpPr/>
          <p:nvPr/>
        </p:nvCxnSpPr>
        <p:spPr>
          <a:xfrm flipV="1">
            <a:off x="10034649" y="4833257"/>
            <a:ext cx="1045029" cy="95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0034649" y="5260770"/>
            <a:ext cx="1068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0034649" y="5379522"/>
            <a:ext cx="1177834" cy="285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962775" y="1333500"/>
            <a:ext cx="0" cy="3400425"/>
          </a:xfrm>
          <a:prstGeom prst="straightConnector1">
            <a:avLst/>
          </a:prstGeom>
          <a:ln>
            <a:prstDash val="lg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038975" y="2676525"/>
            <a:ext cx="285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User3 can get/request Role1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4726378" y="2873830"/>
            <a:ext cx="1947554" cy="216489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cdn2.iconfinder.com/data/icons/windows-8-metro-style/128/user.png"/>
          <p:cNvPicPr>
            <a:picLocks noChangeAspect="1" noChangeArrowheads="1"/>
          </p:cNvPicPr>
          <p:nvPr/>
        </p:nvPicPr>
        <p:blipFill>
          <a:blip r:embed="rId2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69" y="94195"/>
            <a:ext cx="482611" cy="48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cdn2.iconfinder.com/data/icons/windows-8-metro-style/128/user.png"/>
          <p:cNvPicPr>
            <a:picLocks noChangeAspect="1" noChangeArrowheads="1"/>
          </p:cNvPicPr>
          <p:nvPr/>
        </p:nvPicPr>
        <p:blipFill>
          <a:blip r:embed="rId2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69" y="646645"/>
            <a:ext cx="482611" cy="48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cdn2.iconfinder.com/data/icons/windows-8-metro-style/128/user.png"/>
          <p:cNvPicPr>
            <a:picLocks noChangeAspect="1" noChangeArrowheads="1"/>
          </p:cNvPicPr>
          <p:nvPr/>
        </p:nvPicPr>
        <p:blipFill>
          <a:blip r:embed="rId2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69" y="1180045"/>
            <a:ext cx="482611" cy="48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760202" y="1167356"/>
            <a:ext cx="1337187" cy="495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Account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3"/>
            <a:endCxn id="2" idx="2"/>
          </p:cNvCxnSpPr>
          <p:nvPr/>
        </p:nvCxnSpPr>
        <p:spPr>
          <a:xfrm flipV="1">
            <a:off x="7280280" y="1415006"/>
            <a:ext cx="3479922" cy="6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9" idx="0"/>
            <a:endCxn id="2" idx="4"/>
          </p:cNvCxnSpPr>
          <p:nvPr/>
        </p:nvCxnSpPr>
        <p:spPr>
          <a:xfrm flipH="1" flipV="1">
            <a:off x="11428796" y="1662656"/>
            <a:ext cx="6348" cy="3015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49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30" grpId="0">
        <p:bldAsOne/>
      </p:bldGraphic>
      <p:bldGraphic spid="39" grpId="0">
        <p:bldAsOne/>
      </p:bldGraphic>
      <p:bldP spid="48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Extension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create additional object types</a:t>
            </a:r>
          </a:p>
          <a:p>
            <a:r>
              <a:rPr lang="en-US" dirty="0"/>
              <a:t>You can create attributes and bind them to existing objects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ADE46-99E3-434E-961A-551FFD4D1CFF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Units (OUs</a:t>
            </a:r>
            <a:r>
              <a:rPr lang="en-US" dirty="0"/>
              <a:t>) &amp;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hierarchal concept to define your structure</a:t>
            </a:r>
          </a:p>
          <a:p>
            <a:r>
              <a:rPr lang="en-US" dirty="0"/>
              <a:t>Users need to belong to one or more </a:t>
            </a:r>
            <a:r>
              <a:rPr lang="en-US" dirty="0" smtClean="0"/>
              <a:t>OU</a:t>
            </a:r>
          </a:p>
          <a:p>
            <a:r>
              <a:rPr lang="en-US" dirty="0" smtClean="0"/>
              <a:t>OUs has types</a:t>
            </a:r>
          </a:p>
          <a:p>
            <a:pPr lvl="1"/>
            <a:r>
              <a:rPr lang="en-US" dirty="0" smtClean="0"/>
              <a:t>Default is root</a:t>
            </a:r>
          </a:p>
          <a:p>
            <a:pPr lvl="1"/>
            <a:r>
              <a:rPr lang="en-US" dirty="0" smtClean="0"/>
              <a:t>Create your own</a:t>
            </a:r>
          </a:p>
          <a:p>
            <a:r>
              <a:rPr lang="en-US" dirty="0" smtClean="0"/>
              <a:t>Define OUs supervisor roles </a:t>
            </a:r>
          </a:p>
          <a:p>
            <a:r>
              <a:rPr lang="en-US" dirty="0" smtClean="0"/>
              <a:t>Define OUs approvers (Line Managers)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857085" y="1930400"/>
            <a:ext cx="1704975" cy="2085975"/>
            <a:chOff x="7352010" y="2160589"/>
            <a:chExt cx="1704975" cy="20859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2010" y="2160589"/>
              <a:ext cx="1704975" cy="15716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r="22367"/>
            <a:stretch/>
          </p:blipFill>
          <p:spPr>
            <a:xfrm>
              <a:off x="7384993" y="3732214"/>
              <a:ext cx="1663757" cy="514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62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r="17709" b="39148"/>
          <a:stretch/>
        </p:blipFill>
        <p:spPr>
          <a:xfrm>
            <a:off x="2045547" y="1175572"/>
            <a:ext cx="8100907" cy="45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and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Permissions are your groups</a:t>
            </a:r>
          </a:p>
          <a:p>
            <a:r>
              <a:rPr lang="en-US" dirty="0" smtClean="0"/>
              <a:t>Each permission is part of an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87" y="2791505"/>
            <a:ext cx="72866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 of access rights and permissions</a:t>
            </a:r>
          </a:p>
          <a:p>
            <a:r>
              <a:rPr lang="en-US" dirty="0" smtClean="0"/>
              <a:t>Few things to consider when configuring the role model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3022785"/>
            <a:ext cx="72390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8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Objects in BHOLD </a:t>
            </a:r>
            <a:r>
              <a:rPr lang="en-US" dirty="0"/>
              <a:t>D</a:t>
            </a:r>
            <a:r>
              <a:rPr lang="en-US" dirty="0" smtClean="0"/>
              <a:t>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data store for objects to manage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876671"/>
            <a:ext cx="1348702" cy="48231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34799"/>
              </p:ext>
            </p:extLst>
          </p:nvPr>
        </p:nvGraphicFramePr>
        <p:xfrm>
          <a:off x="1772458" y="3003974"/>
          <a:ext cx="8128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BHOLD 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BHOLD</a:t>
                      </a:r>
                      <a:r>
                        <a:rPr lang="en-US" baseline="0" dirty="0" smtClean="0"/>
                        <a:t> Model Generator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FIM Sync</a:t>
                      </a:r>
                      <a:r>
                        <a:rPr lang="en-US" baseline="0" dirty="0" smtClean="0"/>
                        <a:t> &amp; BHOLD 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vignette2.wikia.nocookie.net/goodluckcharlie/images/4/48/Tick-mark-icon-png-6619.png/revision/latest?cb=201312271343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24" y="3637119"/>
            <a:ext cx="380470" cy="3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vignette2.wikia.nocookie.net/goodluckcharlie/images/4/48/Tick-mark-icon-png-6619.png/revision/latest?cb=201312271343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95" y="3637119"/>
            <a:ext cx="380470" cy="3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vignette2.wikia.nocookie.net/goodluckcharlie/images/4/48/Tick-mark-icon-png-6619.png/revision/latest?cb=201312271343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389" y="3637119"/>
            <a:ext cx="380470" cy="3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vignette2.wikia.nocookie.net/goodluckcharlie/images/4/48/Tick-mark-icon-png-6619.png/revision/latest?cb=201312271343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24" y="4017589"/>
            <a:ext cx="380470" cy="3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vignette2.wikia.nocookie.net/goodluckcharlie/images/4/48/Tick-mark-icon-png-6619.png/revision/latest?cb=201312271343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95" y="4017589"/>
            <a:ext cx="380470" cy="3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vignette2.wikia.nocookie.net/goodluckcharlie/images/4/48/Tick-mark-icon-png-6619.png/revision/latest?cb=201312271343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389" y="4017589"/>
            <a:ext cx="380470" cy="3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vignette2.wikia.nocookie.net/goodluckcharlie/images/4/48/Tick-mark-icon-png-6619.png/revision/latest?cb=201312271343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24" y="4372636"/>
            <a:ext cx="380470" cy="3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vignette2.wikia.nocookie.net/goodluckcharlie/images/4/48/Tick-mark-icon-png-6619.png/revision/latest?cb=201312271343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95" y="4372636"/>
            <a:ext cx="380470" cy="3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vignette2.wikia.nocookie.net/goodluckcharlie/images/4/48/Tick-mark-icon-png-6619.png/revision/latest?cb=201312271343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24" y="4740395"/>
            <a:ext cx="380470" cy="3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vignette2.wikia.nocookie.net/goodluckcharlie/images/4/48/Tick-mark-icon-png-6619.png/revision/latest?cb=201312271343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95" y="4740395"/>
            <a:ext cx="380470" cy="3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vignette2.wikia.nocookie.net/goodluckcharlie/images/4/48/Tick-mark-icon-png-6619.png/revision/latest?cb=201312271343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389" y="4740395"/>
            <a:ext cx="380470" cy="3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vignette2.wikia.nocookie.net/goodluckcharlie/images/4/48/Tick-mark-icon-png-6619.png/revision/latest?cb=201312271343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24" y="5138140"/>
            <a:ext cx="380470" cy="3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vignette2.wikia.nocookie.net/goodluckcharlie/images/4/48/Tick-mark-icon-png-6619.png/revision/latest?cb=201312271343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95" y="5138140"/>
            <a:ext cx="380470" cy="3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BHOLD Core Component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767707"/>
              </p:ext>
            </p:extLst>
          </p:nvPr>
        </p:nvGraphicFramePr>
        <p:xfrm>
          <a:off x="66675" y="1846263"/>
          <a:ext cx="12039600" cy="401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I recommend BHOLD Core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22359820"/>
              </p:ext>
            </p:extLst>
          </p:nvPr>
        </p:nvGraphicFramePr>
        <p:xfrm>
          <a:off x="0" y="1881567"/>
          <a:ext cx="12192000" cy="4312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1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FIM MVP</a:t>
            </a:r>
          </a:p>
          <a:p>
            <a:r>
              <a:rPr lang="en-US" dirty="0" smtClean="0"/>
              <a:t>IAM Consultant at Zeva Incorporated</a:t>
            </a:r>
          </a:p>
          <a:p>
            <a:r>
              <a:rPr lang="en-US" dirty="0" smtClean="0"/>
              <a:t>Masters in Information System from George Mason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 for deploying BHOLD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to include it as part of the initial FIM deployment</a:t>
            </a:r>
          </a:p>
          <a:p>
            <a:r>
              <a:rPr lang="en-US" dirty="0" smtClean="0"/>
              <a:t>Use a phased approach: Not to try to integrate and automate every single application</a:t>
            </a:r>
          </a:p>
          <a:p>
            <a:r>
              <a:rPr lang="en-US" dirty="0" smtClean="0"/>
              <a:t>Maintain a role mapping criteria matrix</a:t>
            </a:r>
          </a:p>
          <a:p>
            <a:pPr lvl="1"/>
            <a:r>
              <a:rPr lang="en-US" dirty="0" smtClean="0"/>
              <a:t>Which role belongs to which OU?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7799548"/>
              </p:ext>
            </p:extLst>
          </p:nvPr>
        </p:nvGraphicFramePr>
        <p:xfrm>
          <a:off x="521570" y="616020"/>
          <a:ext cx="11148860" cy="562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990"/>
                <a:gridCol w="553926"/>
                <a:gridCol w="1382810"/>
                <a:gridCol w="1436998"/>
                <a:gridCol w="1436998"/>
                <a:gridCol w="1533333"/>
                <a:gridCol w="1436998"/>
                <a:gridCol w="1406893"/>
                <a:gridCol w="1412914"/>
              </a:tblGrid>
              <a:tr h="46883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Organizational Units</a:t>
                      </a:r>
                    </a:p>
                  </a:txBody>
                  <a:tcPr marL="8028" marR="8028" marT="802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83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Roles</a:t>
                      </a:r>
                    </a:p>
                  </a:txBody>
                  <a:tcPr marL="8028" marR="8028" marT="8028" marB="0" vert="wordArtVert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Root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Employees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Systems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Contractors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Creative Designs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8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Role1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Assigned/Effective</a:t>
                      </a: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Inherited/Effective</a:t>
                      </a: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Inherited/Effective</a:t>
                      </a: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Inherited/Effective</a:t>
                      </a: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Inherited/Effective</a:t>
                      </a: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Inherited/Effective</a:t>
                      </a: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Inherited/Effective</a:t>
                      </a:r>
                    </a:p>
                  </a:txBody>
                  <a:tcPr marL="8028" marR="8028" marT="8028" marB="0" anchor="ctr"/>
                </a:tc>
              </a:tr>
              <a:tr h="468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Role2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Assigned/Effective</a:t>
                      </a: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Inherited/Effective</a:t>
                      </a: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Inherited/Effective</a:t>
                      </a: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Inherited/Effective</a:t>
                      </a: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8028" marR="8028" marT="8028" marB="0" anchor="ctr"/>
                </a:tc>
              </a:tr>
              <a:tr h="468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Role3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Assigned/Proposed</a:t>
                      </a: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Inherited/Proposed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Inherited/Proposed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Inherited/Proposed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8028" marR="8028" marT="8028" marB="0" anchor="ctr"/>
                </a:tc>
              </a:tr>
              <a:tr h="468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Role4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</a:tr>
              <a:tr h="468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Role5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</a:tr>
              <a:tr h="468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Role6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</a:tr>
              <a:tr h="468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Role7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</a:tr>
              <a:tr h="468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Role8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</a:tr>
              <a:tr h="468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Role9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</a:tr>
              <a:tr h="468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Role10</a:t>
                      </a:r>
                    </a:p>
                  </a:txBody>
                  <a:tcPr marL="8028" marR="8028" marT="802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8" marR="8028" marT="80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0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BHOLD Access Management 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easy to create and configure</a:t>
            </a:r>
          </a:p>
          <a:p>
            <a:r>
              <a:rPr lang="en-US" dirty="0" smtClean="0"/>
              <a:t>Fairly stable </a:t>
            </a:r>
            <a:r>
              <a:rPr lang="en-US" smtClean="0"/>
              <a:t>in terms </a:t>
            </a:r>
            <a:r>
              <a:rPr lang="en-US" dirty="0" smtClean="0"/>
              <a:t>of runs</a:t>
            </a:r>
          </a:p>
          <a:p>
            <a:r>
              <a:rPr lang="en-US" dirty="0" smtClean="0"/>
              <a:t>Limited and locked in terms of object types</a:t>
            </a:r>
          </a:p>
          <a:p>
            <a:pPr lvl="1"/>
            <a:r>
              <a:rPr lang="en-US" dirty="0" smtClean="0"/>
              <a:t>OU</a:t>
            </a:r>
          </a:p>
          <a:p>
            <a:pPr lvl="1"/>
            <a:r>
              <a:rPr lang="en-US" dirty="0" smtClean="0"/>
              <a:t>Permissions</a:t>
            </a:r>
          </a:p>
          <a:p>
            <a:pPr lvl="1"/>
            <a:r>
              <a:rPr lang="en-US" dirty="0" smtClean="0"/>
              <a:t>Users</a:t>
            </a:r>
          </a:p>
          <a:p>
            <a:r>
              <a:rPr lang="en-US" dirty="0" smtClean="0"/>
              <a:t>Few challenges with provisioning</a:t>
            </a:r>
          </a:p>
          <a:p>
            <a:pPr lvl="1"/>
            <a:r>
              <a:rPr lang="en-US" dirty="0"/>
              <a:t>bholdFirstName and bholdLastName attributes through exported changes not reimported warning</a:t>
            </a:r>
          </a:p>
          <a:p>
            <a:pPr lvl="1"/>
            <a:r>
              <a:rPr lang="en-US" dirty="0" smtClean="0"/>
              <a:t>OUs needs to be reference</a:t>
            </a:r>
          </a:p>
          <a:p>
            <a:r>
              <a:rPr lang="en-US" dirty="0" smtClean="0"/>
              <a:t>Unlike FIM MA, you can write your own 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89" y="1916925"/>
            <a:ext cx="2935483" cy="226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BHOLD Attestation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It’s one of the missing feature of FIM</a:t>
            </a:r>
          </a:p>
          <a:p>
            <a:r>
              <a:rPr lang="en-US" dirty="0" smtClean="0"/>
              <a:t>It’s not attesting BHOLD roles. It’s attesting that accounts should have those permissions</a:t>
            </a:r>
          </a:p>
          <a:p>
            <a:r>
              <a:rPr lang="en-US" dirty="0" smtClean="0"/>
              <a:t>If access is denied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ser will still have the role</a:t>
            </a:r>
          </a:p>
          <a:p>
            <a:pPr lvl="1"/>
            <a:r>
              <a:rPr lang="en-US" dirty="0" smtClean="0"/>
              <a:t>Their account for that application will be inactive</a:t>
            </a:r>
          </a:p>
          <a:p>
            <a:r>
              <a:rPr lang="en-US" dirty="0" smtClean="0"/>
              <a:t>Campaigns allow you to attest accounts or permissions</a:t>
            </a:r>
          </a:p>
          <a:p>
            <a:r>
              <a:rPr lang="en-US" dirty="0" smtClean="0"/>
              <a:t>Campaigns have owners and stewards</a:t>
            </a:r>
          </a:p>
          <a:p>
            <a:pPr lvl="1"/>
            <a:r>
              <a:rPr lang="en-US" dirty="0" smtClean="0"/>
              <a:t>Can be configured using BHOLD Core</a:t>
            </a:r>
          </a:p>
          <a:p>
            <a:r>
              <a:rPr lang="en-US" dirty="0" smtClean="0"/>
              <a:t>Different ways to define Stewards</a:t>
            </a:r>
          </a:p>
          <a:p>
            <a:pPr lvl="1"/>
            <a:r>
              <a:rPr lang="en-US" dirty="0" smtClean="0"/>
              <a:t>OU</a:t>
            </a:r>
          </a:p>
          <a:p>
            <a:pPr lvl="1"/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Upload a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BHOLD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extension to the FIM Portal</a:t>
            </a:r>
          </a:p>
          <a:p>
            <a:r>
              <a:rPr lang="en-US" dirty="0" smtClean="0"/>
              <a:t>A rigid User Interface based on SilverLight</a:t>
            </a:r>
            <a:endParaRPr lang="en-US" dirty="0"/>
          </a:p>
          <a:p>
            <a:r>
              <a:rPr lang="en-US" dirty="0" smtClean="0"/>
              <a:t>No customization</a:t>
            </a:r>
          </a:p>
          <a:p>
            <a:r>
              <a:rPr lang="en-US" dirty="0" smtClean="0"/>
              <a:t>Users can submit requests to activate proposed roles assigned to their OU</a:t>
            </a:r>
            <a:endParaRPr lang="en-US" dirty="0"/>
          </a:p>
          <a:p>
            <a:r>
              <a:rPr lang="en-US" dirty="0" smtClean="0"/>
              <a:t>Limitation in the Out Of The Box (OOB) approval process</a:t>
            </a:r>
          </a:p>
          <a:p>
            <a:r>
              <a:rPr lang="en-US" dirty="0" smtClean="0"/>
              <a:t>Delegation button doesn’t work (even after applying latest hotfixes)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BHOLD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reports on BHOLD object only</a:t>
            </a:r>
          </a:p>
          <a:p>
            <a:r>
              <a:rPr lang="en-US" dirty="0" smtClean="0"/>
              <a:t>Get several Build-in reports that you can run and modify</a:t>
            </a:r>
          </a:p>
          <a:p>
            <a:r>
              <a:rPr lang="en-US" dirty="0" smtClean="0"/>
              <a:t>Create your 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BHOLD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Attestation: a missing component from FIM, however you need BHOLD core to use it</a:t>
            </a:r>
          </a:p>
          <a:p>
            <a:r>
              <a:rPr lang="en-US" dirty="0" smtClean="0"/>
              <a:t>BHOLD core adds users to groups</a:t>
            </a:r>
          </a:p>
          <a:p>
            <a:pPr lvl="1"/>
            <a:r>
              <a:rPr lang="en-US" dirty="0" smtClean="0"/>
              <a:t>Alternatively, dynamic groups can be used</a:t>
            </a:r>
          </a:p>
          <a:p>
            <a:pPr lvl="1"/>
            <a:r>
              <a:rPr lang="en-US" dirty="0" smtClean="0"/>
              <a:t>If concerned about the performance of FIM Service when having large number of dynamic groups, then implementing BHOLD core is a good option</a:t>
            </a:r>
          </a:p>
          <a:p>
            <a:r>
              <a:rPr lang="en-US" dirty="0" smtClean="0"/>
              <a:t>Privileged accounts: we will soon have PAM</a:t>
            </a:r>
          </a:p>
          <a:p>
            <a:r>
              <a:rPr lang="en-US" dirty="0" smtClean="0"/>
              <a:t>Self-service: the BHOLD Integration user interface is rigid and not extensible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BHOLD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acquired BHOLD in September 2011</a:t>
            </a:r>
          </a:p>
          <a:p>
            <a:r>
              <a:rPr lang="en-US" dirty="0" smtClean="0"/>
              <a:t>BHOLD is an Role Based Access Control (RBAC) solution</a:t>
            </a:r>
          </a:p>
          <a:p>
            <a:r>
              <a:rPr lang="en-US" dirty="0" smtClean="0"/>
              <a:t>BHOLD is an extension to FIM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BHOLD Implementation Purposes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BHOLD widely implemented?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BHOLD widely adopted?</a:t>
            </a:r>
          </a:p>
          <a:p>
            <a:r>
              <a:rPr lang="en-US" dirty="0" smtClean="0"/>
              <a:t>Is it hard to implement and maintain?</a:t>
            </a:r>
          </a:p>
          <a:p>
            <a:r>
              <a:rPr lang="en-US" dirty="0" smtClean="0"/>
              <a:t>Does the problem/s it addresses can be implemented in an alternative easier way?</a:t>
            </a:r>
          </a:p>
          <a:p>
            <a:r>
              <a:rPr lang="en-US" dirty="0" smtClean="0"/>
              <a:t>Is it worth the effort of implementing it?</a:t>
            </a:r>
          </a:p>
          <a:p>
            <a:r>
              <a:rPr lang="en-US" dirty="0" smtClean="0"/>
              <a:t>Should we recommended it to our clients?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BHOLD High-level Design &amp; Integration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695450" y="3428577"/>
            <a:ext cx="2228850" cy="647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FIM Synchronization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95450" y="4454455"/>
            <a:ext cx="2228850" cy="647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FIM Service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695450" y="5397218"/>
            <a:ext cx="2228850" cy="647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FIM Portal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295276" y="3428577"/>
            <a:ext cx="676275" cy="647700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FIM</a:t>
            </a:r>
          </a:p>
          <a:p>
            <a:pPr algn="ctr"/>
            <a:r>
              <a:rPr lang="en-US" sz="1200" dirty="0" smtClean="0"/>
              <a:t>Sync DB</a:t>
            </a:r>
            <a:endParaRPr lang="en-US" sz="1200" dirty="0"/>
          </a:p>
        </p:txBody>
      </p:sp>
      <p:sp>
        <p:nvSpPr>
          <p:cNvPr id="11" name="Can 10"/>
          <p:cNvSpPr/>
          <p:nvPr/>
        </p:nvSpPr>
        <p:spPr>
          <a:xfrm>
            <a:off x="295276" y="4454455"/>
            <a:ext cx="676276" cy="647700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FIM</a:t>
            </a:r>
          </a:p>
          <a:p>
            <a:pPr algn="ctr"/>
            <a:r>
              <a:rPr lang="en-US" sz="1200" dirty="0" smtClean="0"/>
              <a:t>Service DB</a:t>
            </a:r>
            <a:endParaRPr lang="en-US" sz="1200" dirty="0"/>
          </a:p>
        </p:txBody>
      </p:sp>
      <p:cxnSp>
        <p:nvCxnSpPr>
          <p:cNvPr id="13" name="Straight Connector 12"/>
          <p:cNvCxnSpPr>
            <a:stCxn id="7" idx="1"/>
            <a:endCxn id="10" idx="4"/>
          </p:cNvCxnSpPr>
          <p:nvPr/>
        </p:nvCxnSpPr>
        <p:spPr>
          <a:xfrm flipH="1">
            <a:off x="971551" y="3752427"/>
            <a:ext cx="7238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1"/>
            <a:endCxn id="11" idx="4"/>
          </p:cNvCxnSpPr>
          <p:nvPr/>
        </p:nvCxnSpPr>
        <p:spPr>
          <a:xfrm flipH="1">
            <a:off x="971552" y="4778305"/>
            <a:ext cx="723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895475" y="3076787"/>
            <a:ext cx="523875" cy="3517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</a:t>
            </a:r>
            <a:endParaRPr lang="en-US" dirty="0"/>
          </a:p>
        </p:txBody>
      </p:sp>
      <p:sp>
        <p:nvSpPr>
          <p:cNvPr id="21" name="Isosceles Triangle 20"/>
          <p:cNvSpPr/>
          <p:nvPr/>
        </p:nvSpPr>
        <p:spPr>
          <a:xfrm>
            <a:off x="828675" y="1926873"/>
            <a:ext cx="1009650" cy="799677"/>
          </a:xfrm>
          <a:prstGeom prst="triangle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</a:t>
            </a:r>
            <a:endParaRPr lang="en-US" dirty="0"/>
          </a:p>
        </p:txBody>
      </p:sp>
      <p:cxnSp>
        <p:nvCxnSpPr>
          <p:cNvPr id="23" name="Straight Connector 22"/>
          <p:cNvCxnSpPr>
            <a:stCxn id="21" idx="4"/>
            <a:endCxn id="20" idx="0"/>
          </p:cNvCxnSpPr>
          <p:nvPr/>
        </p:nvCxnSpPr>
        <p:spPr>
          <a:xfrm>
            <a:off x="1838325" y="2726550"/>
            <a:ext cx="319088" cy="350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647949" y="3076787"/>
            <a:ext cx="523875" cy="3517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</a:t>
            </a:r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2647949" y="2019300"/>
            <a:ext cx="523875" cy="707250"/>
          </a:xfrm>
          <a:prstGeom prst="can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HR</a:t>
            </a:r>
            <a:endParaRPr lang="en-US" dirty="0"/>
          </a:p>
        </p:txBody>
      </p:sp>
      <p:cxnSp>
        <p:nvCxnSpPr>
          <p:cNvPr id="27" name="Straight Connector 26"/>
          <p:cNvCxnSpPr>
            <a:stCxn id="25" idx="3"/>
            <a:endCxn id="24" idx="0"/>
          </p:cNvCxnSpPr>
          <p:nvPr/>
        </p:nvCxnSpPr>
        <p:spPr>
          <a:xfrm>
            <a:off x="2909887" y="2726550"/>
            <a:ext cx="0" cy="350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n 28"/>
          <p:cNvSpPr/>
          <p:nvPr/>
        </p:nvSpPr>
        <p:spPr>
          <a:xfrm>
            <a:off x="7108813" y="3362925"/>
            <a:ext cx="1028700" cy="818727"/>
          </a:xfrm>
          <a:prstGeom prst="can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</a:p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924299" y="3570887"/>
            <a:ext cx="2390776" cy="4010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Access Management MA</a:t>
            </a:r>
            <a:endParaRPr lang="en-US" sz="1600" dirty="0"/>
          </a:p>
        </p:txBody>
      </p:sp>
      <p:cxnSp>
        <p:nvCxnSpPr>
          <p:cNvPr id="32" name="Straight Connector 31"/>
          <p:cNvCxnSpPr>
            <a:stCxn id="30" idx="3"/>
            <a:endCxn id="29" idx="2"/>
          </p:cNvCxnSpPr>
          <p:nvPr/>
        </p:nvCxnSpPr>
        <p:spPr>
          <a:xfrm>
            <a:off x="6315075" y="3771406"/>
            <a:ext cx="793738" cy="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543424" y="5049168"/>
            <a:ext cx="1771651" cy="4010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BHOLD Integration</a:t>
            </a:r>
            <a:endParaRPr lang="en-US" sz="1600" dirty="0"/>
          </a:p>
        </p:txBody>
      </p:sp>
      <p:cxnSp>
        <p:nvCxnSpPr>
          <p:cNvPr id="35" name="Straight Connector 34"/>
          <p:cNvCxnSpPr>
            <a:stCxn id="8" idx="3"/>
            <a:endCxn id="33" idx="1"/>
          </p:cNvCxnSpPr>
          <p:nvPr/>
        </p:nvCxnSpPr>
        <p:spPr>
          <a:xfrm>
            <a:off x="3924300" y="4778305"/>
            <a:ext cx="619124" cy="471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3"/>
            <a:endCxn id="33" idx="1"/>
          </p:cNvCxnSpPr>
          <p:nvPr/>
        </p:nvCxnSpPr>
        <p:spPr>
          <a:xfrm flipV="1">
            <a:off x="3924300" y="5249687"/>
            <a:ext cx="619124" cy="471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737338" y="5049168"/>
            <a:ext cx="1771651" cy="4010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BHOLD Core</a:t>
            </a:r>
            <a:endParaRPr lang="en-US" sz="1600" dirty="0"/>
          </a:p>
        </p:txBody>
      </p:sp>
      <p:cxnSp>
        <p:nvCxnSpPr>
          <p:cNvPr id="44" name="Straight Connector 43"/>
          <p:cNvCxnSpPr>
            <a:stCxn id="33" idx="3"/>
            <a:endCxn id="42" idx="1"/>
          </p:cNvCxnSpPr>
          <p:nvPr/>
        </p:nvCxnSpPr>
        <p:spPr>
          <a:xfrm>
            <a:off x="6315075" y="5249687"/>
            <a:ext cx="422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9" idx="3"/>
            <a:endCxn id="42" idx="0"/>
          </p:cNvCxnSpPr>
          <p:nvPr/>
        </p:nvCxnSpPr>
        <p:spPr>
          <a:xfrm>
            <a:off x="7623163" y="4181652"/>
            <a:ext cx="1" cy="867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9265444" y="2112266"/>
            <a:ext cx="1771651" cy="4010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BHOLD Attestation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9265443" y="3103371"/>
            <a:ext cx="1771651" cy="4010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BHOLD Analytics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9265442" y="4094476"/>
            <a:ext cx="1771651" cy="4010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BHOLD Reporting</a:t>
            </a:r>
            <a:endParaRPr lang="en-US" sz="1600" dirty="0"/>
          </a:p>
        </p:txBody>
      </p:sp>
      <p:cxnSp>
        <p:nvCxnSpPr>
          <p:cNvPr id="53" name="Straight Connector 52"/>
          <p:cNvCxnSpPr>
            <a:stCxn id="7" idx="2"/>
            <a:endCxn id="8" idx="0"/>
          </p:cNvCxnSpPr>
          <p:nvPr/>
        </p:nvCxnSpPr>
        <p:spPr>
          <a:xfrm>
            <a:off x="2809875" y="4076277"/>
            <a:ext cx="0" cy="378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8" idx="2"/>
            <a:endCxn id="9" idx="0"/>
          </p:cNvCxnSpPr>
          <p:nvPr/>
        </p:nvCxnSpPr>
        <p:spPr>
          <a:xfrm>
            <a:off x="2809875" y="5102155"/>
            <a:ext cx="0" cy="295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9" idx="1"/>
            <a:endCxn id="29" idx="4"/>
          </p:cNvCxnSpPr>
          <p:nvPr/>
        </p:nvCxnSpPr>
        <p:spPr>
          <a:xfrm flipH="1">
            <a:off x="8137513" y="2312785"/>
            <a:ext cx="1127931" cy="1459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0" idx="1"/>
            <a:endCxn id="29" idx="4"/>
          </p:cNvCxnSpPr>
          <p:nvPr/>
        </p:nvCxnSpPr>
        <p:spPr>
          <a:xfrm flipH="1">
            <a:off x="8137513" y="3303890"/>
            <a:ext cx="1127930" cy="468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1" idx="1"/>
            <a:endCxn id="29" idx="4"/>
          </p:cNvCxnSpPr>
          <p:nvPr/>
        </p:nvCxnSpPr>
        <p:spPr>
          <a:xfrm flipH="1" flipV="1">
            <a:off x="8137513" y="3772289"/>
            <a:ext cx="1127929" cy="522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265441" y="5085582"/>
            <a:ext cx="1771651" cy="4010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BHOLD Model Generator</a:t>
            </a:r>
            <a:endParaRPr lang="en-US" sz="1600" dirty="0"/>
          </a:p>
        </p:txBody>
      </p:sp>
      <p:cxnSp>
        <p:nvCxnSpPr>
          <p:cNvPr id="38" name="Straight Connector 37"/>
          <p:cNvCxnSpPr>
            <a:stCxn id="36" idx="1"/>
            <a:endCxn id="29" idx="4"/>
          </p:cNvCxnSpPr>
          <p:nvPr/>
        </p:nvCxnSpPr>
        <p:spPr>
          <a:xfrm flipH="1" flipV="1">
            <a:off x="8137513" y="3772289"/>
            <a:ext cx="1127928" cy="151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3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4" grpId="0" animBg="1"/>
      <p:bldP spid="25" grpId="0" animBg="1"/>
      <p:bldP spid="29" grpId="0" animBg="1"/>
      <p:bldP spid="30" grpId="0" animBg="1"/>
      <p:bldP spid="33" grpId="0" animBg="1"/>
      <p:bldP spid="42" grpId="0" animBg="1"/>
      <p:bldP spid="49" grpId="0" animBg="1"/>
      <p:bldP spid="50" grpId="0" animBg="1"/>
      <p:bldP spid="51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BHOLD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BHOLD provides 7 components</a:t>
            </a:r>
          </a:p>
          <a:p>
            <a:pPr lvl="1"/>
            <a:r>
              <a:rPr lang="en-US" dirty="0" smtClean="0"/>
              <a:t>BHOLD Core</a:t>
            </a:r>
          </a:p>
          <a:p>
            <a:pPr lvl="1"/>
            <a:r>
              <a:rPr lang="en-US" dirty="0"/>
              <a:t>BHOLD Access Management</a:t>
            </a:r>
          </a:p>
          <a:p>
            <a:pPr lvl="1"/>
            <a:r>
              <a:rPr lang="en-US" dirty="0"/>
              <a:t>BHOLD </a:t>
            </a:r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BHOLD Attestation</a:t>
            </a:r>
          </a:p>
          <a:p>
            <a:pPr lvl="1"/>
            <a:r>
              <a:rPr lang="en-US" dirty="0" smtClean="0"/>
              <a:t>BHOLD Analytics</a:t>
            </a:r>
          </a:p>
          <a:p>
            <a:pPr lvl="1"/>
            <a:r>
              <a:rPr lang="en-US" dirty="0" smtClean="0"/>
              <a:t>BHOLD Integration</a:t>
            </a:r>
          </a:p>
          <a:p>
            <a:pPr lvl="1"/>
            <a:r>
              <a:rPr lang="en-US" dirty="0" smtClean="0"/>
              <a:t>BHOLD Model Generator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72393222"/>
              </p:ext>
            </p:extLst>
          </p:nvPr>
        </p:nvGraphicFramePr>
        <p:xfrm>
          <a:off x="388256" y="4985656"/>
          <a:ext cx="11368315" cy="118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82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48F540-444A-48F4-B352-FBC9F6936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C56ED3-7B8E-4387-B8DA-9F1520B1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75198-8FC8-43ED-97EC-5F48DC5C2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Steps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70958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762470-47CD-4611-9D38-F921B469C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081AF4-BD0C-4174-9445-0442A6277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8C599-A974-453B-A651-9250156AB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2CF0EC-6E58-48AD-8B70-8FA7F5D7F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7A4F75-799F-4BAC-A956-0FACBAD44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C91FA5-C6E0-4975-8BF1-37EA68055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C6EECC-5087-4E78-9F3B-CD5AA05B4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596CD-AED8-496A-A9FD-5CAB56CD1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A311E8-B572-4488-997B-506B9860D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256E08-D121-4FB8-9EC8-4CC36DF97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661CCF-AADC-478E-9B52-FC3245002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A80A85-05D3-469F-886E-8E2E9C231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9BA067-D8C5-4D6D-B8FE-07A80F4F7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1B9F76-ADC9-42C6-9917-3C36A5131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F0C0A7-C10A-4EC8-B1F1-FB431ABD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174A05-58C0-4233-8A0F-982CA1164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B6887B-EFE1-4496-A3F5-76FA9A2D9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682F2E-E88D-485B-8D57-371BBD4FD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C74A75-A46D-43F6-8599-81C8B93ED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other Systems/Applications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conduct sessions with </a:t>
            </a:r>
            <a:r>
              <a:rPr lang="en-US" dirty="0"/>
              <a:t>application owners and stakeholders</a:t>
            </a:r>
          </a:p>
          <a:p>
            <a:r>
              <a:rPr lang="en-US" dirty="0" smtClean="0"/>
              <a:t>Integrates with Active Directory and other directories that support groups</a:t>
            </a:r>
          </a:p>
          <a:p>
            <a:r>
              <a:rPr lang="en-US" dirty="0" smtClean="0"/>
              <a:t>Doesn’t provide other means of access provisioning/revoking (Only group membership)</a:t>
            </a:r>
          </a:p>
          <a:p>
            <a:pPr lvl="1"/>
            <a:r>
              <a:rPr lang="en-US" dirty="0" smtClean="0"/>
              <a:t>Update an attribute</a:t>
            </a:r>
          </a:p>
          <a:p>
            <a:pPr lvl="1"/>
            <a:r>
              <a:rPr lang="en-US" dirty="0" smtClean="0"/>
              <a:t>Provision to a directory</a:t>
            </a:r>
          </a:p>
          <a:p>
            <a:pPr lvl="1"/>
            <a:r>
              <a:rPr lang="en-US" dirty="0" smtClean="0"/>
              <a:t>Others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F2D-B981-4296-9FA5-3C324F1F50AD}" type="datetime1">
              <a:rPr lang="en-US" smtClean="0"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Zeva Incorporated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215" y="3728720"/>
            <a:ext cx="2867164" cy="203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17798</TotalTime>
  <Words>1131</Words>
  <Application>Microsoft Office PowerPoint</Application>
  <PresentationFormat>Widescreen</PresentationFormat>
  <Paragraphs>332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Calibri Light</vt:lpstr>
      <vt:lpstr>Courier New</vt:lpstr>
      <vt:lpstr>Wingdings</vt:lpstr>
      <vt:lpstr>Retrospect</vt:lpstr>
      <vt:lpstr>FIM User Group BHOLD</vt:lpstr>
      <vt:lpstr>About Me</vt:lpstr>
      <vt:lpstr>BHOLD History</vt:lpstr>
      <vt:lpstr>BHOLD Implementation Purposes</vt:lpstr>
      <vt:lpstr>Is BHOLD widely implemented?</vt:lpstr>
      <vt:lpstr>BHOLD High-level Design &amp; Integration</vt:lpstr>
      <vt:lpstr>BHOLD planning</vt:lpstr>
      <vt:lpstr>Implementation Steps</vt:lpstr>
      <vt:lpstr>Integration with other Systems/Applications</vt:lpstr>
      <vt:lpstr>Installing Components</vt:lpstr>
      <vt:lpstr>PowerPoint Presentation</vt:lpstr>
      <vt:lpstr>Schema Extension</vt:lpstr>
      <vt:lpstr>Organizational Units (OUs) &amp; Users</vt:lpstr>
      <vt:lpstr>PowerPoint Presentation</vt:lpstr>
      <vt:lpstr>Applications and Permissions</vt:lpstr>
      <vt:lpstr>Roles</vt:lpstr>
      <vt:lpstr>Creating Objects in BHOLD Database</vt:lpstr>
      <vt:lpstr>BHOLD Core Component</vt:lpstr>
      <vt:lpstr>Would I recommend BHOLD Core</vt:lpstr>
      <vt:lpstr>Suggestion for deploying BHOLD</vt:lpstr>
      <vt:lpstr>PowerPoint Presentation</vt:lpstr>
      <vt:lpstr>BHOLD Access Management MA</vt:lpstr>
      <vt:lpstr>BHOLD Attestation</vt:lpstr>
      <vt:lpstr>BHOLD Integration</vt:lpstr>
      <vt:lpstr>BHOLD Reporting</vt:lpstr>
      <vt:lpstr>Problems BHOLD Addressing</vt:lpstr>
      <vt:lpstr>Open discussion</vt:lpstr>
    </vt:vector>
  </TitlesOfParts>
  <Company>Zeva Incorporated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FIM User Group BHOLD implementation notes and challenges</dc:title>
  <dc:creator>Eihab Isaac</dc:creator>
  <cp:lastModifiedBy>Eihab Isaac</cp:lastModifiedBy>
  <cp:revision>201</cp:revision>
  <dcterms:created xsi:type="dcterms:W3CDTF">2015-05-16T20:16:15Z</dcterms:created>
  <dcterms:modified xsi:type="dcterms:W3CDTF">2015-06-24T20:34:30Z</dcterms:modified>
</cp:coreProperties>
</file>