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18/03/2015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sergroup@thefimteam.com" TargetMode="External"/><Relationship Id="rId2" Type="http://schemas.openxmlformats.org/officeDocument/2006/relationships/hyperlink" Target="http://blogs.technet.com/b/ad/archive/2015/03/03/microsoft-identity-manager-public-preview-2-is-available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63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FIM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0526" y="2965867"/>
            <a:ext cx="2873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March 2015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433" y="1554201"/>
            <a:ext cx="89485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Updated MIM 2015 </a:t>
            </a:r>
            <a:r>
              <a:rPr lang="en-AU" sz="2800" dirty="0"/>
              <a:t>preview available: </a:t>
            </a:r>
            <a:r>
              <a:rPr lang="en-AU" sz="2800" dirty="0">
                <a:hlinkClick r:id="rId2"/>
              </a:rPr>
              <a:t>http://</a:t>
            </a:r>
            <a:r>
              <a:rPr lang="en-AU" sz="2800" dirty="0" smtClean="0">
                <a:hlinkClick r:id="rId2"/>
              </a:rPr>
              <a:t>blogs.technet.com/b/ad/archive/2015/03/03/microsoft-identity-manager-public-preview-2-is-available.aspx</a:t>
            </a:r>
            <a:r>
              <a:rPr lang="en-AU" sz="2800" dirty="0" smtClean="0"/>
              <a:t>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FIM Event Broker successfully tested with MIM </a:t>
            </a:r>
            <a:r>
              <a:rPr lang="en-AU" sz="2800" smtClean="0"/>
              <a:t>2015 preview.</a:t>
            </a:r>
            <a:endParaRPr lang="en-AU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25762" y="5645542"/>
            <a:ext cx="9724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/>
              <a:t>If you have news for next month drop an email to </a:t>
            </a:r>
            <a:r>
              <a:rPr lang="en-AU" sz="2200" dirty="0">
                <a:hlinkClick r:id="rId3"/>
              </a:rPr>
              <a:t>usergroup@thefimteam.com</a:t>
            </a:r>
            <a:r>
              <a:rPr lang="en-AU" sz="22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16914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9F46AF4EC9248B080455DF0C7EDC0" ma:contentTypeVersion="1" ma:contentTypeDescription="Create a new document." ma:contentTypeScope="" ma:versionID="1e9cdc4846bed2f0b11e60ecab0b8841">
  <xsd:schema xmlns:xsd="http://www.w3.org/2001/XMLSchema" xmlns:xs="http://www.w3.org/2001/XMLSchema" xmlns:p="http://schemas.microsoft.com/office/2006/metadata/properties" xmlns:ns3="90367897-60b0-4343-88c2-4a43de53f9d4" targetNamespace="http://schemas.microsoft.com/office/2006/metadata/properties" ma:root="true" ma:fieldsID="d9233d6e9a5c3138d890c0e585ea3901" ns3:_="">
    <xsd:import namespace="90367897-60b0-4343-88c2-4a43de53f9d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67897-60b0-4343-88c2-4a43de53f9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5F7925-A0D1-48CB-B4B9-5AE556A922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7E5538-F1B0-45B9-9320-BAEA8160E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67897-60b0-4343-88c2-4a43de53f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5B44B4-74C3-4C11-95A6-7FA8F39DF23D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90367897-60b0-4343-88c2-4a43de53f9d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7162</TotalTime>
  <Words>90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CWapshere</cp:lastModifiedBy>
  <cp:revision>41</cp:revision>
  <dcterms:created xsi:type="dcterms:W3CDTF">2013-06-01T07:24:26Z</dcterms:created>
  <dcterms:modified xsi:type="dcterms:W3CDTF">2015-03-18T02:45:09Z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0x010100F0C9F46AF4EC9248B080455DF0C7EDC0</vt:lpwstr>
  </property>
  <property fmtid="{D5CDD505-2E9C-101B-9397-08002B2CF9AE}" pid="3" name="IsMyDocuments">
    <vt:bool>true</vt:bool>
  </property>
</Properties>
</file>