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9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2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9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5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2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8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7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7/17/2013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ren@granfeldt.d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oren@granfeldt.d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konab.com/2013/04/using-powershell-ma-to-replace-ecma-1-0-used-for-odbc/" TargetMode="External"/><Relationship Id="rId2" Type="http://schemas.openxmlformats.org/officeDocument/2006/relationships/hyperlink" Target="http://blog.goverco.com/p/powershell-management-agen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amblogg.com/2013/04/14/import-pictures-into-fim-portal/" TargetMode="External"/><Relationship Id="rId5" Type="http://schemas.openxmlformats.org/officeDocument/2006/relationships/hyperlink" Target="http://blog.konab.com/2013/02/replacing-openldap-ma-with-ps-ma/" TargetMode="External"/><Relationship Id="rId4" Type="http://schemas.openxmlformats.org/officeDocument/2006/relationships/hyperlink" Target="http://blog.konab.com/2013/03/homefolder-script-for-powershell-m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crosoft.com/en-us/download/details.aspx?id=19495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immre.codeplex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Introduction to the PowerShell Management Agent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Søren Granfeldt (</a:t>
            </a:r>
            <a:r>
              <a:rPr lang="da-DK" dirty="0" smtClean="0">
                <a:hlinkClick r:id="rId2"/>
              </a:rPr>
              <a:t>soren@granfeldt.dk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Twitter</a:t>
            </a:r>
            <a:r>
              <a:rPr lang="da-DK" dirty="0" smtClean="0"/>
              <a:t> - @</a:t>
            </a:r>
            <a:r>
              <a:rPr lang="da-DK" dirty="0" err="1" smtClean="0"/>
              <a:t>MrGranfeldt</a:t>
            </a:r>
            <a:endParaRPr lang="da-DK" dirty="0" smtClean="0"/>
          </a:p>
          <a:p>
            <a:r>
              <a:rPr lang="da-DK" dirty="0" smtClean="0"/>
              <a:t>Blog - http://Blog.goverco.com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49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Wrap</a:t>
            </a:r>
            <a:r>
              <a:rPr lang="da-DK" dirty="0" smtClean="0"/>
              <a:t>-up and </a:t>
            </a:r>
            <a:r>
              <a:rPr lang="da-DK" dirty="0" err="1" smtClean="0"/>
              <a:t>questions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err="1" smtClean="0"/>
              <a:t>Powerfull</a:t>
            </a:r>
            <a:r>
              <a:rPr lang="da-DK" dirty="0" smtClean="0"/>
              <a:t> MA but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write</a:t>
            </a:r>
            <a:r>
              <a:rPr lang="da-DK" dirty="0" smtClean="0"/>
              <a:t> solid PowerShell scripts for </a:t>
            </a:r>
            <a:r>
              <a:rPr lang="da-DK" dirty="0" smtClean="0"/>
              <a:t>it</a:t>
            </a:r>
          </a:p>
          <a:p>
            <a:r>
              <a:rPr lang="da-DK" dirty="0" err="1" smtClean="0"/>
              <a:t>Gotcha’s</a:t>
            </a:r>
            <a:endParaRPr lang="da-DK" dirty="0" smtClean="0"/>
          </a:p>
          <a:p>
            <a:pPr lvl="1"/>
            <a:r>
              <a:rPr lang="da-DK" dirty="0" smtClean="0"/>
              <a:t>No </a:t>
            </a:r>
            <a:r>
              <a:rPr lang="da-DK" dirty="0" err="1" smtClean="0"/>
              <a:t>space</a:t>
            </a:r>
            <a:r>
              <a:rPr lang="da-DK" dirty="0" smtClean="0"/>
              <a:t> in script </a:t>
            </a:r>
            <a:r>
              <a:rPr lang="da-DK" dirty="0" err="1" smtClean="0"/>
              <a:t>paths</a:t>
            </a:r>
            <a:r>
              <a:rPr lang="da-DK" dirty="0" smtClean="0"/>
              <a:t> or </a:t>
            </a:r>
            <a:r>
              <a:rPr lang="da-DK" dirty="0" err="1" smtClean="0"/>
              <a:t>use</a:t>
            </a:r>
            <a:r>
              <a:rPr lang="da-DK" dirty="0" smtClean="0"/>
              <a:t> short </a:t>
            </a:r>
            <a:r>
              <a:rPr lang="da-DK" dirty="0" err="1" smtClean="0"/>
              <a:t>path</a:t>
            </a:r>
            <a:r>
              <a:rPr lang="da-DK" dirty="0" smtClean="0"/>
              <a:t> </a:t>
            </a:r>
            <a:r>
              <a:rPr lang="da-DK" dirty="0" err="1" smtClean="0"/>
              <a:t>name</a:t>
            </a:r>
            <a:endParaRPr lang="da-DK" dirty="0" smtClean="0"/>
          </a:p>
          <a:p>
            <a:pPr lvl="1"/>
            <a:r>
              <a:rPr lang="da-DK" dirty="0"/>
              <a:t>Set PowerShell </a:t>
            </a:r>
            <a:r>
              <a:rPr lang="da-DK" dirty="0" err="1"/>
              <a:t>Execution</a:t>
            </a:r>
            <a:r>
              <a:rPr lang="da-DK" dirty="0"/>
              <a:t> </a:t>
            </a:r>
            <a:r>
              <a:rPr lang="da-DK" dirty="0" smtClean="0"/>
              <a:t>Policy for </a:t>
            </a:r>
            <a:r>
              <a:rPr lang="da-DK" dirty="0" err="1" smtClean="0"/>
              <a:t>Synchronization</a:t>
            </a:r>
            <a:r>
              <a:rPr lang="da-DK" dirty="0" smtClean="0"/>
              <a:t> Service </a:t>
            </a:r>
            <a:r>
              <a:rPr lang="da-DK" dirty="0" err="1" smtClean="0"/>
              <a:t>service</a:t>
            </a:r>
            <a:r>
              <a:rPr lang="da-DK" dirty="0" smtClean="0"/>
              <a:t> </a:t>
            </a:r>
            <a:r>
              <a:rPr lang="da-DK" dirty="0" err="1" smtClean="0"/>
              <a:t>account</a:t>
            </a:r>
            <a:endParaRPr lang="da-DK" dirty="0" smtClean="0"/>
          </a:p>
          <a:p>
            <a:pPr lvl="2"/>
            <a:r>
              <a:rPr lang="da-DK" dirty="0" err="1" smtClean="0"/>
              <a:t>Later</a:t>
            </a:r>
            <a:r>
              <a:rPr lang="da-DK" dirty="0" smtClean="0"/>
              <a:t> version </a:t>
            </a:r>
            <a:r>
              <a:rPr lang="da-DK" dirty="0" err="1" smtClean="0"/>
              <a:t>may</a:t>
            </a:r>
            <a:r>
              <a:rPr lang="da-DK" dirty="0" smtClean="0"/>
              <a:t> have option to </a:t>
            </a:r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dirty="0" err="1" smtClean="0"/>
              <a:t>security</a:t>
            </a:r>
            <a:r>
              <a:rPr lang="da-DK" dirty="0" smtClean="0"/>
              <a:t> </a:t>
            </a:r>
            <a:r>
              <a:rPr lang="da-DK" dirty="0" err="1" smtClean="0"/>
              <a:t>context</a:t>
            </a:r>
            <a:r>
              <a:rPr lang="da-DK" dirty="0" smtClean="0"/>
              <a:t> to run scripts (</a:t>
            </a:r>
            <a:r>
              <a:rPr lang="da-DK" dirty="0" err="1" smtClean="0"/>
              <a:t>impersonate</a:t>
            </a:r>
            <a:r>
              <a:rPr lang="da-DK" dirty="0" smtClean="0"/>
              <a:t>)</a:t>
            </a:r>
          </a:p>
          <a:p>
            <a:pPr lvl="2"/>
            <a:r>
              <a:rPr lang="da-DK" dirty="0" err="1" smtClean="0"/>
              <a:t>Error</a:t>
            </a:r>
            <a:r>
              <a:rPr lang="da-DK" dirty="0" smtClean="0"/>
              <a:t> </a:t>
            </a:r>
            <a:r>
              <a:rPr lang="da-DK" dirty="0" err="1" smtClean="0"/>
              <a:t>message</a:t>
            </a:r>
            <a:r>
              <a:rPr lang="da-DK" dirty="0" smtClean="0"/>
              <a:t> ‘</a:t>
            </a:r>
            <a:r>
              <a:rPr lang="da-DK" dirty="0" err="1" smtClean="0"/>
              <a:t>Unable</a:t>
            </a:r>
            <a:r>
              <a:rPr lang="da-DK" dirty="0" smtClean="0"/>
              <a:t> to </a:t>
            </a:r>
            <a:r>
              <a:rPr lang="da-DK" dirty="0" err="1" smtClean="0"/>
              <a:t>retrieve</a:t>
            </a:r>
            <a:r>
              <a:rPr lang="da-DK" dirty="0" smtClean="0"/>
              <a:t> </a:t>
            </a:r>
            <a:r>
              <a:rPr lang="da-DK" dirty="0" err="1" smtClean="0"/>
              <a:t>schema</a:t>
            </a:r>
            <a:r>
              <a:rPr lang="da-DK" dirty="0" smtClean="0"/>
              <a:t>’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permission </a:t>
            </a:r>
            <a:r>
              <a:rPr lang="da-DK" dirty="0" err="1" smtClean="0"/>
              <a:t>issue</a:t>
            </a:r>
            <a:r>
              <a:rPr lang="da-DK" dirty="0" smtClean="0"/>
              <a:t> or </a:t>
            </a:r>
            <a:r>
              <a:rPr lang="da-DK" dirty="0" err="1" smtClean="0"/>
              <a:t>plain</a:t>
            </a:r>
            <a:r>
              <a:rPr lang="da-DK" dirty="0" smtClean="0"/>
              <a:t> </a:t>
            </a:r>
            <a:r>
              <a:rPr lang="da-DK" dirty="0" err="1" smtClean="0"/>
              <a:t>error</a:t>
            </a:r>
            <a:r>
              <a:rPr lang="da-DK" dirty="0" smtClean="0"/>
              <a:t> in </a:t>
            </a:r>
            <a:r>
              <a:rPr lang="da-DK" dirty="0" err="1" smtClean="0"/>
              <a:t>schema</a:t>
            </a:r>
            <a:r>
              <a:rPr lang="da-DK" dirty="0" smtClean="0"/>
              <a:t> script</a:t>
            </a:r>
            <a:endParaRPr lang="da-DK" dirty="0" smtClean="0"/>
          </a:p>
          <a:p>
            <a:r>
              <a:rPr lang="da-DK" dirty="0" smtClean="0"/>
              <a:t>New version </a:t>
            </a:r>
            <a:r>
              <a:rPr lang="da-DK" dirty="0" err="1" smtClean="0"/>
              <a:t>coming</a:t>
            </a:r>
            <a:r>
              <a:rPr lang="da-DK" dirty="0" smtClean="0"/>
              <a:t> out </a:t>
            </a:r>
            <a:r>
              <a:rPr lang="da-DK" dirty="0" err="1" smtClean="0"/>
              <a:t>soon</a:t>
            </a:r>
            <a:endParaRPr lang="da-DK" dirty="0" smtClean="0"/>
          </a:p>
          <a:p>
            <a:pPr lvl="1"/>
            <a:r>
              <a:rPr lang="da-DK" dirty="0" err="1" smtClean="0"/>
              <a:t>Constructed</a:t>
            </a:r>
            <a:r>
              <a:rPr lang="da-DK" dirty="0" smtClean="0"/>
              <a:t> </a:t>
            </a:r>
            <a:r>
              <a:rPr lang="da-DK" dirty="0" err="1" smtClean="0"/>
              <a:t>anchors</a:t>
            </a:r>
            <a:r>
              <a:rPr lang="da-DK" dirty="0" smtClean="0"/>
              <a:t> on import</a:t>
            </a:r>
          </a:p>
          <a:p>
            <a:pPr lvl="1"/>
            <a:r>
              <a:rPr lang="da-DK" dirty="0" err="1" smtClean="0"/>
              <a:t>Optional</a:t>
            </a:r>
            <a:r>
              <a:rPr lang="da-DK" dirty="0" smtClean="0"/>
              <a:t> </a:t>
            </a:r>
            <a:r>
              <a:rPr lang="da-DK" dirty="0" err="1" smtClean="0"/>
              <a:t>paged</a:t>
            </a:r>
            <a:r>
              <a:rPr lang="da-DK" dirty="0" smtClean="0"/>
              <a:t> imports</a:t>
            </a:r>
          </a:p>
          <a:p>
            <a:pPr lvl="1"/>
            <a:r>
              <a:rPr lang="da-DK" dirty="0" err="1" smtClean="0"/>
              <a:t>Additional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 on Simple </a:t>
            </a:r>
            <a:r>
              <a:rPr lang="da-DK" dirty="0" err="1" smtClean="0"/>
              <a:t>Export</a:t>
            </a:r>
            <a:r>
              <a:rPr lang="da-DK" dirty="0" smtClean="0"/>
              <a:t> </a:t>
            </a:r>
            <a:r>
              <a:rPr lang="da-DK" dirty="0" err="1" smtClean="0"/>
              <a:t>objects</a:t>
            </a:r>
            <a:r>
              <a:rPr lang="da-DK" dirty="0" smtClean="0"/>
              <a:t> </a:t>
            </a:r>
            <a:r>
              <a:rPr lang="da-DK" dirty="0" err="1" smtClean="0"/>
              <a:t>making</a:t>
            </a:r>
            <a:r>
              <a:rPr lang="da-DK" dirty="0" smtClean="0"/>
              <a:t> it </a:t>
            </a:r>
            <a:r>
              <a:rPr lang="da-DK" dirty="0" err="1" smtClean="0"/>
              <a:t>preferable</a:t>
            </a:r>
            <a:r>
              <a:rPr lang="da-DK" dirty="0" smtClean="0"/>
              <a:t> in most cases</a:t>
            </a:r>
          </a:p>
          <a:p>
            <a:pPr lvl="2"/>
            <a:r>
              <a:rPr lang="da-DK" dirty="0"/>
              <a:t>[</a:t>
            </a:r>
            <a:r>
              <a:rPr lang="da-DK" dirty="0" err="1"/>
              <a:t>Anchor</a:t>
            </a:r>
            <a:r>
              <a:rPr lang="da-DK" dirty="0"/>
              <a:t>], [</a:t>
            </a:r>
            <a:r>
              <a:rPr lang="da-DK" dirty="0" err="1"/>
              <a:t>ChangedAttributeNames</a:t>
            </a:r>
            <a:r>
              <a:rPr lang="da-DK" dirty="0"/>
              <a:t>], [</a:t>
            </a:r>
            <a:r>
              <a:rPr lang="da-DK" dirty="0" err="1"/>
              <a:t>AttributeNames</a:t>
            </a:r>
            <a:r>
              <a:rPr lang="da-DK" dirty="0"/>
              <a:t>]</a:t>
            </a:r>
            <a:endParaRPr lang="da-DK" dirty="0" smtClean="0"/>
          </a:p>
          <a:p>
            <a:pPr lvl="1"/>
            <a:r>
              <a:rPr lang="da-DK" dirty="0" smtClean="0"/>
              <a:t>A </a:t>
            </a:r>
            <a:r>
              <a:rPr lang="da-DK" dirty="0" err="1" smtClean="0"/>
              <a:t>few</a:t>
            </a:r>
            <a:r>
              <a:rPr lang="da-DK" dirty="0" smtClean="0"/>
              <a:t> bugfixes</a:t>
            </a:r>
          </a:p>
          <a:p>
            <a:pPr lvl="2"/>
            <a:r>
              <a:rPr lang="da-DK" dirty="0" smtClean="0"/>
              <a:t>Has </a:t>
            </a:r>
            <a:r>
              <a:rPr lang="da-DK" dirty="0" err="1" smtClean="0"/>
              <a:t>really</a:t>
            </a:r>
            <a:r>
              <a:rPr lang="da-DK" dirty="0" smtClean="0"/>
              <a:t>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very</a:t>
            </a:r>
            <a:r>
              <a:rPr lang="da-DK" dirty="0" smtClean="0"/>
              <a:t> stable; most </a:t>
            </a:r>
            <a:r>
              <a:rPr lang="da-DK" dirty="0" err="1" smtClean="0"/>
              <a:t>errors</a:t>
            </a:r>
            <a:r>
              <a:rPr lang="da-DK" dirty="0" smtClean="0"/>
              <a:t> has </a:t>
            </a:r>
            <a:r>
              <a:rPr lang="da-DK" dirty="0" err="1" smtClean="0"/>
              <a:t>been</a:t>
            </a:r>
            <a:r>
              <a:rPr lang="da-DK" dirty="0" smtClean="0"/>
              <a:t> script </a:t>
            </a:r>
            <a:r>
              <a:rPr lang="da-DK" dirty="0" err="1" smtClean="0"/>
              <a:t>errors</a:t>
            </a:r>
            <a:endParaRPr lang="da-DK" dirty="0" smtClean="0"/>
          </a:p>
          <a:p>
            <a:r>
              <a:rPr lang="da-DK" dirty="0" smtClean="0"/>
              <a:t>Support</a:t>
            </a:r>
          </a:p>
          <a:p>
            <a:pPr lvl="1"/>
            <a:r>
              <a:rPr lang="da-DK" dirty="0" smtClean="0"/>
              <a:t>No </a:t>
            </a:r>
            <a:r>
              <a:rPr lang="da-DK" dirty="0" err="1" smtClean="0"/>
              <a:t>free</a:t>
            </a:r>
            <a:r>
              <a:rPr lang="da-DK" dirty="0" smtClean="0"/>
              <a:t> </a:t>
            </a:r>
            <a:r>
              <a:rPr lang="da-DK" dirty="0" err="1" smtClean="0"/>
              <a:t>direct</a:t>
            </a:r>
            <a:r>
              <a:rPr lang="da-DK" dirty="0" smtClean="0"/>
              <a:t> support</a:t>
            </a:r>
          </a:p>
          <a:p>
            <a:pPr lvl="1"/>
            <a:r>
              <a:rPr lang="da-DK" dirty="0" smtClean="0"/>
              <a:t>FIM 2010 forum / PowerShell forums (I </a:t>
            </a:r>
            <a:r>
              <a:rPr lang="da-DK" dirty="0" err="1" smtClean="0"/>
              <a:t>may</a:t>
            </a:r>
            <a:r>
              <a:rPr lang="da-DK" dirty="0" smtClean="0"/>
              <a:t> just visit </a:t>
            </a:r>
            <a:r>
              <a:rPr lang="da-DK" dirty="0" err="1" smtClean="0"/>
              <a:t>that</a:t>
            </a:r>
            <a:r>
              <a:rPr lang="da-DK" dirty="0" smtClean="0"/>
              <a:t> from time to time)</a:t>
            </a:r>
            <a:endParaRPr lang="da-DK" dirty="0" smtClean="0"/>
          </a:p>
          <a:p>
            <a:r>
              <a:rPr lang="da-DK" dirty="0" err="1" smtClean="0"/>
              <a:t>Thanks</a:t>
            </a:r>
            <a:r>
              <a:rPr lang="da-DK" dirty="0" smtClean="0"/>
              <a:t> for all </a:t>
            </a:r>
            <a:r>
              <a:rPr lang="da-DK" dirty="0" err="1" smtClean="0"/>
              <a:t>ideas</a:t>
            </a:r>
            <a:r>
              <a:rPr lang="da-DK" dirty="0" smtClean="0"/>
              <a:t>;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help</a:t>
            </a:r>
            <a:r>
              <a:rPr lang="da-DK" dirty="0" smtClean="0"/>
              <a:t> </a:t>
            </a:r>
            <a:r>
              <a:rPr lang="da-DK" dirty="0" err="1" smtClean="0"/>
              <a:t>shape</a:t>
            </a:r>
            <a:r>
              <a:rPr lang="da-DK" dirty="0" smtClean="0"/>
              <a:t> the </a:t>
            </a:r>
            <a:r>
              <a:rPr lang="da-DK" dirty="0" err="1" smtClean="0"/>
              <a:t>MA’s</a:t>
            </a:r>
            <a:r>
              <a:rPr lang="da-DK" dirty="0" smtClean="0"/>
              <a:t> </a:t>
            </a:r>
            <a:r>
              <a:rPr lang="da-DK" dirty="0" smtClean="0"/>
              <a:t>future</a:t>
            </a:r>
          </a:p>
          <a:p>
            <a:pPr lvl="1"/>
            <a:r>
              <a:rPr lang="da-DK" dirty="0" smtClean="0"/>
              <a:t>Mail </a:t>
            </a:r>
            <a:r>
              <a:rPr lang="da-DK" dirty="0" err="1" smtClean="0"/>
              <a:t>ideas</a:t>
            </a:r>
            <a:r>
              <a:rPr lang="da-DK" dirty="0" smtClean="0"/>
              <a:t> to </a:t>
            </a:r>
            <a:r>
              <a:rPr lang="da-DK" dirty="0" smtClean="0">
                <a:hlinkClick r:id="rId2"/>
              </a:rPr>
              <a:t>soren@granfeldt.dk</a:t>
            </a:r>
            <a:r>
              <a:rPr lang="da-DK" dirty="0" smtClean="0"/>
              <a:t> or </a:t>
            </a:r>
            <a:r>
              <a:rPr lang="da-DK" dirty="0" err="1" smtClean="0"/>
              <a:t>Twitter</a:t>
            </a:r>
            <a:r>
              <a:rPr lang="da-DK" dirty="0" smtClean="0"/>
              <a:t> DM @</a:t>
            </a:r>
            <a:r>
              <a:rPr lang="da-DK" dirty="0" err="1" smtClean="0"/>
              <a:t>mrgranfeldt</a:t>
            </a:r>
            <a:endParaRPr lang="da-DK" dirty="0"/>
          </a:p>
          <a:p>
            <a:pPr lvl="1"/>
            <a:r>
              <a:rPr lang="da-DK" dirty="0" err="1" smtClean="0"/>
              <a:t>Better</a:t>
            </a:r>
            <a:r>
              <a:rPr lang="da-DK" dirty="0" smtClean="0"/>
              <a:t> </a:t>
            </a:r>
            <a:r>
              <a:rPr lang="da-DK" dirty="0" err="1" smtClean="0"/>
              <a:t>yet</a:t>
            </a:r>
            <a:r>
              <a:rPr lang="da-DK" dirty="0"/>
              <a:t> </a:t>
            </a:r>
            <a:r>
              <a:rPr lang="da-DK" dirty="0" smtClean="0"/>
              <a:t>– </a:t>
            </a:r>
            <a:r>
              <a:rPr lang="da-DK" dirty="0" err="1" smtClean="0"/>
              <a:t>share</a:t>
            </a:r>
            <a:r>
              <a:rPr lang="da-DK" dirty="0" smtClean="0"/>
              <a:t> </a:t>
            </a:r>
            <a:r>
              <a:rPr lang="da-DK" dirty="0" err="1" smtClean="0"/>
              <a:t>them</a:t>
            </a:r>
            <a:r>
              <a:rPr lang="da-DK" dirty="0" smtClean="0"/>
              <a:t> as </a:t>
            </a:r>
            <a:r>
              <a:rPr lang="da-DK" dirty="0" err="1" smtClean="0"/>
              <a:t>comments</a:t>
            </a:r>
            <a:r>
              <a:rPr lang="da-DK" dirty="0" smtClean="0"/>
              <a:t> on the blog for </a:t>
            </a:r>
            <a:r>
              <a:rPr lang="da-DK" dirty="0" err="1" smtClean="0"/>
              <a:t>others</a:t>
            </a:r>
            <a:r>
              <a:rPr lang="da-DK" dirty="0" smtClean="0"/>
              <a:t> to </a:t>
            </a:r>
            <a:r>
              <a:rPr lang="da-DK" dirty="0" err="1" smtClean="0"/>
              <a:t>comment</a:t>
            </a:r>
            <a:r>
              <a:rPr lang="da-DK" dirty="0" smtClean="0"/>
              <a:t> on as </a:t>
            </a:r>
            <a:r>
              <a:rPr lang="da-DK" dirty="0" err="1" smtClean="0"/>
              <a:t>well</a:t>
            </a:r>
            <a:endParaRPr lang="da-DK" dirty="0" smtClean="0"/>
          </a:p>
          <a:p>
            <a:pPr lvl="1"/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14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vision and background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dirty="0" smtClean="0"/>
              <a:t>To </a:t>
            </a:r>
            <a:r>
              <a:rPr lang="da-DK" dirty="0" err="1" smtClean="0"/>
              <a:t>create</a:t>
            </a:r>
            <a:r>
              <a:rPr lang="da-DK" dirty="0" smtClean="0"/>
              <a:t> a management agent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fit</a:t>
            </a:r>
            <a:r>
              <a:rPr lang="da-DK" dirty="0" smtClean="0"/>
              <a:t> </a:t>
            </a:r>
            <a:r>
              <a:rPr lang="da-DK" dirty="0" err="1" smtClean="0"/>
              <a:t>any</a:t>
            </a:r>
            <a:r>
              <a:rPr lang="da-DK" dirty="0" smtClean="0"/>
              <a:t> </a:t>
            </a:r>
            <a:r>
              <a:rPr lang="da-DK" dirty="0" smtClean="0"/>
              <a:t>MA </a:t>
            </a:r>
            <a:r>
              <a:rPr lang="da-DK" dirty="0" err="1" smtClean="0"/>
              <a:t>needs</a:t>
            </a:r>
            <a:r>
              <a:rPr lang="da-DK" dirty="0" smtClean="0"/>
              <a:t> not </a:t>
            </a:r>
            <a:r>
              <a:rPr lang="da-DK" dirty="0" err="1" smtClean="0"/>
              <a:t>covered</a:t>
            </a:r>
            <a:r>
              <a:rPr lang="da-DK" dirty="0" smtClean="0"/>
              <a:t> by </a:t>
            </a:r>
            <a:r>
              <a:rPr lang="da-DK" dirty="0" err="1" smtClean="0"/>
              <a:t>built</a:t>
            </a:r>
            <a:r>
              <a:rPr lang="da-DK" dirty="0" smtClean="0"/>
              <a:t>-in </a:t>
            </a:r>
            <a:r>
              <a:rPr lang="da-DK" dirty="0" smtClean="0"/>
              <a:t>Management Agents</a:t>
            </a:r>
          </a:p>
          <a:p>
            <a:pPr lvl="1"/>
            <a:r>
              <a:rPr lang="da-DK" dirty="0" err="1" smtClean="0"/>
              <a:t>Every</a:t>
            </a:r>
            <a:r>
              <a:rPr lang="da-DK" dirty="0" smtClean="0"/>
              <a:t> </a:t>
            </a:r>
            <a:r>
              <a:rPr lang="da-DK" dirty="0" err="1" smtClean="0"/>
              <a:t>customer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r>
              <a:rPr lang="da-DK" dirty="0" smtClean="0"/>
              <a:t> has </a:t>
            </a:r>
            <a:r>
              <a:rPr lang="da-DK" dirty="0" err="1" smtClean="0"/>
              <a:t>shown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for </a:t>
            </a:r>
            <a:r>
              <a:rPr lang="da-DK" dirty="0" err="1" smtClean="0"/>
              <a:t>custom</a:t>
            </a:r>
            <a:r>
              <a:rPr lang="da-DK" dirty="0" smtClean="0"/>
              <a:t> </a:t>
            </a:r>
            <a:r>
              <a:rPr lang="da-DK" dirty="0" err="1" smtClean="0"/>
              <a:t>code</a:t>
            </a:r>
            <a:r>
              <a:rPr lang="da-DK" dirty="0" smtClean="0"/>
              <a:t> and/or Management Agents and it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originally</a:t>
            </a:r>
            <a:r>
              <a:rPr lang="da-DK" dirty="0" smtClean="0"/>
              <a:t> </a:t>
            </a:r>
            <a:r>
              <a:rPr lang="da-DK" dirty="0" err="1" smtClean="0"/>
              <a:t>built</a:t>
            </a:r>
            <a:r>
              <a:rPr lang="da-DK" dirty="0" smtClean="0"/>
              <a:t> as part of </a:t>
            </a:r>
            <a:r>
              <a:rPr lang="da-DK" dirty="0" err="1" smtClean="0"/>
              <a:t>customer</a:t>
            </a:r>
            <a:r>
              <a:rPr lang="da-DK" dirty="0" smtClean="0"/>
              <a:t> </a:t>
            </a:r>
            <a:r>
              <a:rPr lang="da-DK" dirty="0" err="1" smtClean="0"/>
              <a:t>project</a:t>
            </a:r>
            <a:endParaRPr lang="da-DK" dirty="0" smtClean="0"/>
          </a:p>
          <a:p>
            <a:pPr lvl="1"/>
            <a:r>
              <a:rPr lang="da-DK" dirty="0" smtClean="0"/>
              <a:t>I love PowerShell and the .NET Framework and all </a:t>
            </a:r>
            <a:r>
              <a:rPr lang="da-DK" dirty="0" err="1" smtClean="0"/>
              <a:t>it’s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 </a:t>
            </a:r>
            <a:r>
              <a:rPr lang="da-DK" dirty="0" err="1" smtClean="0"/>
              <a:t>magic</a:t>
            </a:r>
            <a:endParaRPr lang="da-DK" dirty="0" smtClean="0"/>
          </a:p>
          <a:p>
            <a:pPr lvl="2"/>
            <a:r>
              <a:rPr lang="da-DK" dirty="0" smtClean="0"/>
              <a:t>If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hit it with PowerShell,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get</a:t>
            </a:r>
            <a:r>
              <a:rPr lang="da-DK" dirty="0" smtClean="0"/>
              <a:t> at it with FIM, I </a:t>
            </a:r>
            <a:r>
              <a:rPr lang="da-DK" dirty="0" err="1" smtClean="0"/>
              <a:t>tell</a:t>
            </a:r>
            <a:r>
              <a:rPr lang="da-DK" dirty="0" smtClean="0"/>
              <a:t> </a:t>
            </a:r>
            <a:r>
              <a:rPr lang="da-DK" dirty="0" err="1" smtClean="0"/>
              <a:t>my</a:t>
            </a:r>
            <a:r>
              <a:rPr lang="da-DK" dirty="0" smtClean="0"/>
              <a:t> </a:t>
            </a:r>
            <a:r>
              <a:rPr lang="da-DK" dirty="0" err="1" smtClean="0"/>
              <a:t>customers</a:t>
            </a:r>
            <a:endParaRPr lang="da-DK" dirty="0" smtClean="0"/>
          </a:p>
          <a:p>
            <a:pPr lvl="1"/>
            <a:r>
              <a:rPr lang="da-DK" dirty="0" err="1" smtClean="0"/>
              <a:t>PowerShell’s</a:t>
            </a:r>
            <a:r>
              <a:rPr lang="da-DK" dirty="0" smtClean="0"/>
              <a:t> </a:t>
            </a:r>
            <a:r>
              <a:rPr lang="da-DK" dirty="0" err="1" smtClean="0"/>
              <a:t>pretty</a:t>
            </a:r>
            <a:r>
              <a:rPr lang="da-DK" dirty="0" smtClean="0"/>
              <a:t> </a:t>
            </a:r>
            <a:r>
              <a:rPr lang="da-DK" dirty="0" err="1" smtClean="0"/>
              <a:t>easy</a:t>
            </a:r>
            <a:r>
              <a:rPr lang="da-DK" dirty="0" smtClean="0"/>
              <a:t> for it-</a:t>
            </a:r>
            <a:r>
              <a:rPr lang="da-DK" dirty="0" err="1" smtClean="0"/>
              <a:t>pro’s</a:t>
            </a:r>
            <a:r>
              <a:rPr lang="da-DK" dirty="0" smtClean="0"/>
              <a:t> to understand</a:t>
            </a:r>
            <a:endParaRPr lang="da-DK" dirty="0" smtClean="0"/>
          </a:p>
          <a:p>
            <a:r>
              <a:rPr lang="da-DK" dirty="0" smtClean="0"/>
              <a:t>A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from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customers</a:t>
            </a:r>
            <a:r>
              <a:rPr lang="da-DK" dirty="0" smtClean="0"/>
              <a:t> and </a:t>
            </a:r>
            <a:r>
              <a:rPr lang="da-DK" dirty="0" err="1" smtClean="0"/>
              <a:t>consultant</a:t>
            </a:r>
            <a:r>
              <a:rPr lang="da-DK" dirty="0" smtClean="0"/>
              <a:t> </a:t>
            </a:r>
            <a:r>
              <a:rPr lang="da-DK" dirty="0" err="1" smtClean="0"/>
              <a:t>helped</a:t>
            </a:r>
            <a:r>
              <a:rPr lang="da-DK" dirty="0" smtClean="0"/>
              <a:t> decision </a:t>
            </a:r>
            <a:r>
              <a:rPr lang="da-DK" dirty="0" err="1" smtClean="0"/>
              <a:t>make</a:t>
            </a:r>
            <a:r>
              <a:rPr lang="da-DK" dirty="0" smtClean="0"/>
              <a:t> it </a:t>
            </a:r>
            <a:r>
              <a:rPr lang="da-DK" dirty="0" err="1" smtClean="0"/>
              <a:t>publically</a:t>
            </a:r>
            <a:r>
              <a:rPr lang="da-DK" dirty="0" smtClean="0"/>
              <a:t> </a:t>
            </a:r>
            <a:r>
              <a:rPr lang="da-DK" dirty="0" err="1" smtClean="0"/>
              <a:t>available</a:t>
            </a:r>
            <a:endParaRPr lang="da-DK" dirty="0" smtClean="0"/>
          </a:p>
          <a:p>
            <a:pPr lvl="1"/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free</a:t>
            </a:r>
            <a:r>
              <a:rPr lang="da-DK" dirty="0" smtClean="0"/>
              <a:t> (</a:t>
            </a:r>
            <a:r>
              <a:rPr lang="da-DK" dirty="0" smtClean="0">
                <a:hlinkClick r:id="rId2"/>
              </a:rPr>
              <a:t>http://blog.goverco.com/p/powershell-management-agent.html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Current</a:t>
            </a:r>
            <a:r>
              <a:rPr lang="da-DK" dirty="0" smtClean="0"/>
              <a:t> version is 4.5 but new version is </a:t>
            </a:r>
            <a:r>
              <a:rPr lang="da-DK" dirty="0" err="1" smtClean="0"/>
              <a:t>coming</a:t>
            </a:r>
            <a:r>
              <a:rPr lang="da-DK" dirty="0" smtClean="0"/>
              <a:t> </a:t>
            </a:r>
            <a:r>
              <a:rPr lang="da-DK" dirty="0" err="1" smtClean="0"/>
              <a:t>soon</a:t>
            </a:r>
            <a:endParaRPr lang="da-DK" dirty="0" smtClean="0"/>
          </a:p>
          <a:p>
            <a:pPr lvl="1"/>
            <a:r>
              <a:rPr lang="da-DK" dirty="0" err="1" smtClean="0"/>
              <a:t>Built</a:t>
            </a:r>
            <a:r>
              <a:rPr lang="da-DK" dirty="0" smtClean="0"/>
              <a:t> on ECMA2</a:t>
            </a:r>
          </a:p>
          <a:p>
            <a:r>
              <a:rPr lang="da-DK" dirty="0" smtClean="0"/>
              <a:t>Now </a:t>
            </a:r>
            <a:r>
              <a:rPr lang="da-DK" dirty="0" smtClean="0"/>
              <a:t>part of </a:t>
            </a:r>
            <a:r>
              <a:rPr lang="da-DK" dirty="0" err="1" smtClean="0"/>
              <a:t>every</a:t>
            </a:r>
            <a:r>
              <a:rPr lang="da-DK" dirty="0" smtClean="0"/>
              <a:t> FIM </a:t>
            </a:r>
            <a:r>
              <a:rPr lang="da-DK" dirty="0" err="1" smtClean="0"/>
              <a:t>project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I do – and </a:t>
            </a:r>
            <a:r>
              <a:rPr lang="da-DK" dirty="0" err="1" smtClean="0"/>
              <a:t>used</a:t>
            </a:r>
            <a:r>
              <a:rPr lang="da-DK" dirty="0" smtClean="0"/>
              <a:t> for </a:t>
            </a:r>
            <a:r>
              <a:rPr lang="da-DK" dirty="0" err="1" smtClean="0"/>
              <a:t>managing</a:t>
            </a:r>
            <a:r>
              <a:rPr lang="da-DK" dirty="0" smtClean="0"/>
              <a:t> a </a:t>
            </a:r>
            <a:r>
              <a:rPr lang="da-DK" dirty="0" err="1" smtClean="0"/>
              <a:t>lot</a:t>
            </a:r>
            <a:r>
              <a:rPr lang="da-DK" dirty="0" smtClean="0"/>
              <a:t> of systems</a:t>
            </a:r>
          </a:p>
          <a:p>
            <a:pPr lvl="1"/>
            <a:r>
              <a:rPr lang="da-DK" dirty="0" err="1" smtClean="0"/>
              <a:t>Proof</a:t>
            </a:r>
            <a:r>
              <a:rPr lang="da-DK" dirty="0" smtClean="0"/>
              <a:t>-of-</a:t>
            </a:r>
            <a:r>
              <a:rPr lang="da-DK" dirty="0" err="1" smtClean="0"/>
              <a:t>Concepts</a:t>
            </a:r>
            <a:r>
              <a:rPr lang="da-DK" dirty="0" smtClean="0"/>
              <a:t> (</a:t>
            </a:r>
            <a:r>
              <a:rPr lang="da-DK" dirty="0" err="1" smtClean="0"/>
              <a:t>PoC’s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Office </a:t>
            </a:r>
            <a:r>
              <a:rPr lang="da-DK" dirty="0" smtClean="0"/>
              <a:t>365</a:t>
            </a:r>
          </a:p>
          <a:p>
            <a:pPr lvl="1"/>
            <a:r>
              <a:rPr lang="da-DK" dirty="0" smtClean="0"/>
              <a:t>SharePoint</a:t>
            </a:r>
          </a:p>
          <a:p>
            <a:pPr lvl="1"/>
            <a:r>
              <a:rPr lang="da-DK" dirty="0" smtClean="0"/>
              <a:t>User </a:t>
            </a:r>
            <a:r>
              <a:rPr lang="da-DK" dirty="0" err="1" smtClean="0"/>
              <a:t>home</a:t>
            </a:r>
            <a:r>
              <a:rPr lang="da-DK" dirty="0" smtClean="0"/>
              <a:t>/profile </a:t>
            </a:r>
            <a:r>
              <a:rPr lang="da-DK" dirty="0" err="1" smtClean="0"/>
              <a:t>directories</a:t>
            </a:r>
            <a:r>
              <a:rPr lang="da-DK" dirty="0" smtClean="0"/>
              <a:t> </a:t>
            </a:r>
            <a:r>
              <a:rPr lang="da-DK" dirty="0" smtClean="0"/>
              <a:t>(have made som cool </a:t>
            </a:r>
            <a:r>
              <a:rPr lang="da-DK" dirty="0" err="1" smtClean="0"/>
              <a:t>ones</a:t>
            </a:r>
            <a:r>
              <a:rPr lang="da-DK" dirty="0" smtClean="0"/>
              <a:t> with DFS </a:t>
            </a:r>
            <a:r>
              <a:rPr lang="da-DK" dirty="0" err="1" smtClean="0"/>
              <a:t>configuration</a:t>
            </a:r>
            <a:r>
              <a:rPr lang="da-DK" dirty="0" smtClean="0"/>
              <a:t> and </a:t>
            </a:r>
            <a:r>
              <a:rPr lang="da-DK" dirty="0" err="1" smtClean="0"/>
              <a:t>remote</a:t>
            </a:r>
            <a:r>
              <a:rPr lang="da-DK" dirty="0" smtClean="0"/>
              <a:t> PS) - </a:t>
            </a:r>
            <a:r>
              <a:rPr lang="da-DK" b="1" dirty="0" smtClean="0"/>
              <a:t>DEMO</a:t>
            </a:r>
            <a:endParaRPr lang="da-DK" b="1" dirty="0" smtClean="0"/>
          </a:p>
          <a:p>
            <a:pPr lvl="1"/>
            <a:r>
              <a:rPr lang="da-DK" dirty="0" smtClean="0"/>
              <a:t>SQL/Oracle (with delta support) - </a:t>
            </a:r>
            <a:r>
              <a:rPr lang="da-DK" b="1" dirty="0" smtClean="0"/>
              <a:t>DEMO</a:t>
            </a:r>
            <a:endParaRPr lang="da-DK" b="1" dirty="0" smtClean="0"/>
          </a:p>
          <a:p>
            <a:pPr lvl="1"/>
            <a:r>
              <a:rPr lang="da-DK" dirty="0" smtClean="0"/>
              <a:t>Web services (REST/</a:t>
            </a:r>
            <a:r>
              <a:rPr lang="da-DK" dirty="0" err="1" smtClean="0"/>
              <a:t>OData</a:t>
            </a:r>
            <a:r>
              <a:rPr lang="da-DK" dirty="0" smtClean="0"/>
              <a:t>, SOAP </a:t>
            </a:r>
            <a:r>
              <a:rPr lang="da-DK" dirty="0" smtClean="0"/>
              <a:t>etc.)</a:t>
            </a:r>
            <a:endParaRPr lang="da-DK" dirty="0" smtClean="0"/>
          </a:p>
          <a:p>
            <a:pPr lvl="1"/>
            <a:r>
              <a:rPr lang="da-DK" dirty="0" smtClean="0"/>
              <a:t>Plain </a:t>
            </a:r>
            <a:r>
              <a:rPr lang="da-DK" dirty="0" err="1" smtClean="0"/>
              <a:t>text</a:t>
            </a:r>
            <a:r>
              <a:rPr lang="da-DK" dirty="0" smtClean="0"/>
              <a:t> files with </a:t>
            </a:r>
            <a:r>
              <a:rPr lang="da-DK" dirty="0" err="1" smtClean="0"/>
              <a:t>weird</a:t>
            </a:r>
            <a:r>
              <a:rPr lang="da-DK" dirty="0" smtClean="0"/>
              <a:t> formatting </a:t>
            </a:r>
            <a:r>
              <a:rPr lang="da-DK" dirty="0" smtClean="0"/>
              <a:t>and/or </a:t>
            </a:r>
            <a:r>
              <a:rPr lang="da-DK" dirty="0" err="1" smtClean="0"/>
              <a:t>weel-structured</a:t>
            </a:r>
            <a:r>
              <a:rPr lang="da-DK" dirty="0" smtClean="0"/>
              <a:t> XML </a:t>
            </a:r>
            <a:r>
              <a:rPr lang="da-DK" dirty="0" smtClean="0"/>
              <a:t>files</a:t>
            </a:r>
          </a:p>
          <a:p>
            <a:pPr lvl="1"/>
            <a:r>
              <a:rPr lang="da-DK" dirty="0" smtClean="0"/>
              <a:t>Even Active Directory (as supplement to </a:t>
            </a:r>
            <a:r>
              <a:rPr lang="da-DK" dirty="0" err="1" smtClean="0"/>
              <a:t>built</a:t>
            </a:r>
            <a:r>
              <a:rPr lang="da-DK" dirty="0" smtClean="0"/>
              <a:t>-in ADMA)</a:t>
            </a:r>
          </a:p>
          <a:p>
            <a:pPr lvl="1"/>
            <a:r>
              <a:rPr lang="da-DK" dirty="0" smtClean="0"/>
              <a:t>Pictures (from </a:t>
            </a:r>
            <a:r>
              <a:rPr lang="da-DK" dirty="0" err="1" smtClean="0"/>
              <a:t>share</a:t>
            </a:r>
            <a:r>
              <a:rPr lang="da-DK" dirty="0" smtClean="0"/>
              <a:t> to FIM/Active Directory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Has </a:t>
            </a:r>
            <a:r>
              <a:rPr lang="da-DK" dirty="0" err="1" smtClean="0"/>
              <a:t>replaced</a:t>
            </a:r>
            <a:r>
              <a:rPr lang="da-DK" dirty="0" smtClean="0"/>
              <a:t> a </a:t>
            </a:r>
            <a:r>
              <a:rPr lang="da-DK" dirty="0" err="1" smtClean="0"/>
              <a:t>few</a:t>
            </a:r>
            <a:r>
              <a:rPr lang="da-DK" dirty="0" smtClean="0"/>
              <a:t> </a:t>
            </a:r>
            <a:r>
              <a:rPr lang="da-DK" dirty="0" err="1" smtClean="0"/>
              <a:t>advanced</a:t>
            </a:r>
            <a:r>
              <a:rPr lang="da-DK" dirty="0" smtClean="0"/>
              <a:t> import and </a:t>
            </a:r>
            <a:r>
              <a:rPr lang="da-DK" dirty="0" err="1" smtClean="0"/>
              <a:t>export</a:t>
            </a:r>
            <a:r>
              <a:rPr lang="da-DK" dirty="0" smtClean="0"/>
              <a:t> flows (i.e. </a:t>
            </a:r>
            <a:r>
              <a:rPr lang="da-DK" dirty="0" err="1" smtClean="0"/>
              <a:t>casing</a:t>
            </a:r>
            <a:r>
              <a:rPr lang="da-DK" dirty="0" smtClean="0"/>
              <a:t>, </a:t>
            </a:r>
            <a:r>
              <a:rPr lang="da-DK" dirty="0" err="1" smtClean="0"/>
              <a:t>normalizing</a:t>
            </a:r>
            <a:r>
              <a:rPr lang="da-DK" dirty="0" smtClean="0"/>
              <a:t> and </a:t>
            </a:r>
            <a:r>
              <a:rPr lang="da-DK" dirty="0" err="1" smtClean="0"/>
              <a:t>other</a:t>
            </a:r>
            <a:r>
              <a:rPr lang="da-DK" dirty="0" smtClean="0"/>
              <a:t> formatting </a:t>
            </a:r>
            <a:r>
              <a:rPr lang="da-DK" dirty="0" err="1" smtClean="0"/>
              <a:t>stuff</a:t>
            </a:r>
            <a:r>
              <a:rPr lang="da-DK" dirty="0" smtClean="0"/>
              <a:t>)</a:t>
            </a:r>
            <a:endParaRPr lang="da-DK" dirty="0" smtClean="0"/>
          </a:p>
          <a:p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uses</a:t>
            </a:r>
            <a:r>
              <a:rPr lang="da-DK" dirty="0" smtClean="0"/>
              <a:t> –</a:t>
            </a:r>
          </a:p>
          <a:p>
            <a:pPr lvl="1"/>
            <a:r>
              <a:rPr lang="da-DK" dirty="0" smtClean="0"/>
              <a:t>ODBC with Lotus Notes / Kent Nordström - </a:t>
            </a:r>
            <a:r>
              <a:rPr lang="da-DK" dirty="0" smtClean="0">
                <a:hlinkClick r:id="rId3"/>
              </a:rPr>
              <a:t>http://blog.konab.com/2013/04/using-powershell-ma-to-replace-ecma-1-0-used-for-odbc/</a:t>
            </a:r>
            <a:endParaRPr lang="da-DK" dirty="0" smtClean="0"/>
          </a:p>
          <a:p>
            <a:pPr lvl="1"/>
            <a:r>
              <a:rPr lang="da-DK" dirty="0" err="1" smtClean="0"/>
              <a:t>HomeFolders</a:t>
            </a:r>
            <a:r>
              <a:rPr lang="da-DK" dirty="0" smtClean="0"/>
              <a:t> / Kent Nordström - </a:t>
            </a:r>
            <a:r>
              <a:rPr lang="da-DK" dirty="0" smtClean="0">
                <a:hlinkClick r:id="rId4"/>
              </a:rPr>
              <a:t>http://blog.konab.com/2013/03/homefolder-script-for-powershell-ma/</a:t>
            </a:r>
            <a:endParaRPr lang="da-DK" dirty="0" smtClean="0"/>
          </a:p>
          <a:p>
            <a:pPr lvl="1"/>
            <a:r>
              <a:rPr lang="da-DK" dirty="0" err="1" smtClean="0"/>
              <a:t>OpenLDAP</a:t>
            </a:r>
            <a:r>
              <a:rPr lang="da-DK" dirty="0" smtClean="0"/>
              <a:t> / Kent Nordström - </a:t>
            </a:r>
            <a:r>
              <a:rPr lang="da-DK" dirty="0" smtClean="0">
                <a:hlinkClick r:id="rId5"/>
              </a:rPr>
              <a:t>http://blog.konab.com/2013/02/replacing-openldap-ma-with-ps-ma/</a:t>
            </a:r>
            <a:endParaRPr lang="da-DK" dirty="0" smtClean="0"/>
          </a:p>
          <a:p>
            <a:pPr lvl="1"/>
            <a:r>
              <a:rPr lang="da-DK" dirty="0" smtClean="0"/>
              <a:t>Pictures / Remi Vandemir - </a:t>
            </a:r>
            <a:r>
              <a:rPr lang="da-DK" dirty="0" smtClean="0">
                <a:hlinkClick r:id="rId6"/>
              </a:rPr>
              <a:t>http://www.iamblogg.com/2013/04/14/import-pictures-into-fim-portal/</a:t>
            </a:r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95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technical stuff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One simple </a:t>
            </a:r>
            <a:r>
              <a:rPr lang="da-DK" dirty="0" err="1" smtClean="0"/>
              <a:t>setup</a:t>
            </a:r>
            <a:r>
              <a:rPr lang="da-DK" dirty="0" smtClean="0"/>
              <a:t> / </a:t>
            </a:r>
            <a:r>
              <a:rPr lang="da-DK" dirty="0" err="1" smtClean="0"/>
              <a:t>install</a:t>
            </a:r>
            <a:r>
              <a:rPr lang="da-DK" dirty="0" smtClean="0"/>
              <a:t> on </a:t>
            </a:r>
            <a:r>
              <a:rPr lang="da-DK" dirty="0" err="1" smtClean="0"/>
              <a:t>your</a:t>
            </a:r>
            <a:r>
              <a:rPr lang="da-DK" dirty="0" smtClean="0"/>
              <a:t> FIM </a:t>
            </a:r>
            <a:r>
              <a:rPr lang="da-DK" dirty="0" err="1" smtClean="0"/>
              <a:t>sync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endParaRPr lang="da-DK" dirty="0" smtClean="0"/>
          </a:p>
          <a:p>
            <a:pPr lvl="1"/>
            <a:r>
              <a:rPr lang="da-DK" dirty="0" err="1" smtClean="0"/>
              <a:t>Consists</a:t>
            </a:r>
            <a:r>
              <a:rPr lang="da-DK" dirty="0" smtClean="0"/>
              <a:t> of a </a:t>
            </a:r>
            <a:r>
              <a:rPr lang="da-DK" dirty="0" err="1" smtClean="0"/>
              <a:t>packaged</a:t>
            </a:r>
            <a:r>
              <a:rPr lang="da-DK" dirty="0" smtClean="0"/>
              <a:t> MA</a:t>
            </a:r>
          </a:p>
          <a:p>
            <a:pPr lvl="1"/>
            <a:r>
              <a:rPr lang="da-DK" dirty="0" smtClean="0"/>
              <a:t>Supports</a:t>
            </a:r>
          </a:p>
          <a:p>
            <a:pPr lvl="2"/>
            <a:r>
              <a:rPr lang="da-DK" dirty="0" smtClean="0"/>
              <a:t>Full and delta </a:t>
            </a:r>
            <a:r>
              <a:rPr lang="da-DK" dirty="0" smtClean="0"/>
              <a:t>import</a:t>
            </a:r>
          </a:p>
          <a:p>
            <a:pPr lvl="3"/>
            <a:r>
              <a:rPr lang="da-DK" dirty="0" err="1" smtClean="0"/>
              <a:t>paged</a:t>
            </a:r>
            <a:r>
              <a:rPr lang="da-DK" dirty="0" smtClean="0"/>
              <a:t> import</a:t>
            </a:r>
            <a:r>
              <a:rPr lang="da-DK" dirty="0"/>
              <a:t> </a:t>
            </a:r>
            <a:r>
              <a:rPr lang="da-DK" dirty="0" smtClean="0"/>
              <a:t>is </a:t>
            </a:r>
            <a:r>
              <a:rPr lang="da-DK" dirty="0" err="1" smtClean="0"/>
              <a:t>supported</a:t>
            </a:r>
            <a:r>
              <a:rPr lang="da-DK" dirty="0" smtClean="0"/>
              <a:t> from </a:t>
            </a:r>
            <a:r>
              <a:rPr lang="da-DK" dirty="0" err="1" smtClean="0"/>
              <a:t>next</a:t>
            </a:r>
            <a:r>
              <a:rPr lang="da-DK" dirty="0" smtClean="0"/>
              <a:t> version</a:t>
            </a:r>
          </a:p>
          <a:p>
            <a:pPr lvl="3"/>
            <a:r>
              <a:rPr lang="da-DK" dirty="0" err="1" smtClean="0"/>
              <a:t>Constructed</a:t>
            </a:r>
            <a:r>
              <a:rPr lang="da-DK" dirty="0" smtClean="0"/>
              <a:t> </a:t>
            </a:r>
            <a:r>
              <a:rPr lang="da-DK" dirty="0" err="1" smtClean="0"/>
              <a:t>anchor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supported</a:t>
            </a:r>
            <a:r>
              <a:rPr lang="da-DK" dirty="0" smtClean="0"/>
              <a:t> in </a:t>
            </a:r>
            <a:r>
              <a:rPr lang="da-DK" dirty="0" err="1" smtClean="0"/>
              <a:t>next</a:t>
            </a:r>
            <a:r>
              <a:rPr lang="da-DK" dirty="0" smtClean="0"/>
              <a:t> version</a:t>
            </a:r>
            <a:endParaRPr lang="da-DK" dirty="0" smtClean="0"/>
          </a:p>
          <a:p>
            <a:pPr lvl="2"/>
            <a:r>
              <a:rPr lang="da-DK" dirty="0" err="1" smtClean="0"/>
              <a:t>Export</a:t>
            </a:r>
            <a:endParaRPr lang="da-DK" dirty="0" smtClean="0"/>
          </a:p>
          <a:p>
            <a:pPr lvl="2"/>
            <a:r>
              <a:rPr lang="da-DK" dirty="0" smtClean="0"/>
              <a:t>Password Management</a:t>
            </a:r>
          </a:p>
          <a:p>
            <a:pPr lvl="2"/>
            <a:r>
              <a:rPr lang="da-DK" dirty="0" smtClean="0"/>
              <a:t>Flexible </a:t>
            </a:r>
            <a:r>
              <a:rPr lang="da-DK" dirty="0" err="1" smtClean="0"/>
              <a:t>schema</a:t>
            </a:r>
            <a:endParaRPr lang="da-DK" dirty="0" smtClean="0"/>
          </a:p>
          <a:p>
            <a:pPr lvl="1"/>
            <a:r>
              <a:rPr lang="da-DK" dirty="0" smtClean="0"/>
              <a:t>All </a:t>
            </a:r>
            <a:r>
              <a:rPr lang="da-DK" dirty="0" err="1" smtClean="0"/>
              <a:t>functionality</a:t>
            </a:r>
            <a:r>
              <a:rPr lang="da-DK" dirty="0" smtClean="0"/>
              <a:t> is in </a:t>
            </a:r>
            <a:r>
              <a:rPr lang="da-DK" dirty="0" err="1" smtClean="0"/>
              <a:t>your</a:t>
            </a:r>
            <a:r>
              <a:rPr lang="da-DK" dirty="0" smtClean="0"/>
              <a:t> PowerShell scripts; </a:t>
            </a:r>
            <a:r>
              <a:rPr lang="da-DK" i="1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the PS guru</a:t>
            </a:r>
          </a:p>
          <a:p>
            <a:pPr lvl="2"/>
            <a:r>
              <a:rPr lang="da-DK" dirty="0" err="1" smtClean="0"/>
              <a:t>Schema</a:t>
            </a:r>
            <a:endParaRPr lang="da-DK" dirty="0" smtClean="0"/>
          </a:p>
          <a:p>
            <a:pPr lvl="2"/>
            <a:r>
              <a:rPr lang="da-DK" dirty="0" smtClean="0"/>
              <a:t>Import</a:t>
            </a:r>
          </a:p>
          <a:p>
            <a:pPr lvl="2"/>
            <a:r>
              <a:rPr lang="da-DK" dirty="0" err="1" smtClean="0"/>
              <a:t>Export</a:t>
            </a:r>
            <a:endParaRPr lang="da-DK" dirty="0" smtClean="0"/>
          </a:p>
          <a:p>
            <a:pPr lvl="2"/>
            <a:r>
              <a:rPr lang="da-DK" dirty="0" smtClean="0"/>
              <a:t>Password Management (</a:t>
            </a:r>
            <a:r>
              <a:rPr lang="da-DK" dirty="0" err="1" smtClean="0"/>
              <a:t>optional</a:t>
            </a:r>
            <a:r>
              <a:rPr lang="da-DK" dirty="0" smtClean="0"/>
              <a:t>)</a:t>
            </a:r>
          </a:p>
          <a:p>
            <a:pPr lvl="1"/>
            <a:r>
              <a:rPr lang="da-DK" dirty="0" err="1" smtClean="0"/>
              <a:t>You</a:t>
            </a:r>
            <a:r>
              <a:rPr lang="da-DK" dirty="0" smtClean="0"/>
              <a:t> MUST </a:t>
            </a:r>
            <a:r>
              <a:rPr lang="da-DK" dirty="0" err="1" smtClean="0"/>
              <a:t>know</a:t>
            </a:r>
            <a:r>
              <a:rPr lang="da-DK" dirty="0" smtClean="0"/>
              <a:t> PowerShell to </a:t>
            </a:r>
            <a:r>
              <a:rPr lang="da-DK" dirty="0" err="1" smtClean="0"/>
              <a:t>make</a:t>
            </a:r>
            <a:r>
              <a:rPr lang="da-DK" dirty="0" smtClean="0"/>
              <a:t> the most of </a:t>
            </a:r>
            <a:r>
              <a:rPr lang="da-DK" dirty="0" err="1" smtClean="0"/>
              <a:t>this</a:t>
            </a:r>
            <a:r>
              <a:rPr lang="da-DK" dirty="0" smtClean="0"/>
              <a:t> MA – but </a:t>
            </a:r>
            <a:r>
              <a:rPr lang="da-DK" dirty="0" err="1" smtClean="0"/>
              <a:t>then</a:t>
            </a:r>
            <a:r>
              <a:rPr lang="da-DK" dirty="0" smtClean="0"/>
              <a:t> </a:t>
            </a:r>
            <a:r>
              <a:rPr lang="da-DK" dirty="0" err="1" smtClean="0"/>
              <a:t>almost</a:t>
            </a:r>
            <a:r>
              <a:rPr lang="da-DK" dirty="0" smtClean="0"/>
              <a:t> </a:t>
            </a:r>
            <a:r>
              <a:rPr lang="da-DK" dirty="0" err="1" smtClean="0"/>
              <a:t>no</a:t>
            </a:r>
            <a:r>
              <a:rPr lang="da-DK" dirty="0" smtClean="0"/>
              <a:t> limits to </a:t>
            </a:r>
            <a:r>
              <a:rPr lang="da-DK" dirty="0" err="1" smtClean="0"/>
              <a:t>functionality</a:t>
            </a:r>
            <a:r>
              <a:rPr lang="da-DK" dirty="0" smtClean="0"/>
              <a:t> and </a:t>
            </a:r>
            <a:r>
              <a:rPr lang="da-DK" dirty="0" err="1" smtClean="0"/>
              <a:t>creativity</a:t>
            </a:r>
            <a:endParaRPr lang="da-DK" dirty="0" smtClean="0"/>
          </a:p>
          <a:p>
            <a:pPr lvl="1"/>
            <a:r>
              <a:rPr lang="da-DK" dirty="0" smtClean="0"/>
              <a:t>All scripts </a:t>
            </a:r>
            <a:r>
              <a:rPr lang="da-DK" dirty="0" err="1" smtClean="0"/>
              <a:t>are</a:t>
            </a:r>
            <a:r>
              <a:rPr lang="da-DK" dirty="0" smtClean="0"/>
              <a:t> run in the </a:t>
            </a:r>
            <a:r>
              <a:rPr lang="da-DK" dirty="0" err="1" smtClean="0"/>
              <a:t>security</a:t>
            </a:r>
            <a:r>
              <a:rPr lang="da-DK" dirty="0" smtClean="0"/>
              <a:t> </a:t>
            </a:r>
            <a:r>
              <a:rPr lang="da-DK" dirty="0" err="1" smtClean="0"/>
              <a:t>context</a:t>
            </a:r>
            <a:r>
              <a:rPr lang="da-DK" dirty="0" smtClean="0"/>
              <a:t> of the </a:t>
            </a:r>
            <a:r>
              <a:rPr lang="da-DK" dirty="0" err="1" smtClean="0"/>
              <a:t>Synchronization</a:t>
            </a:r>
            <a:r>
              <a:rPr lang="da-DK" dirty="0" smtClean="0"/>
              <a:t> Service </a:t>
            </a:r>
            <a:r>
              <a:rPr lang="da-DK" dirty="0" err="1" smtClean="0"/>
              <a:t>service</a:t>
            </a:r>
            <a:r>
              <a:rPr lang="da-DK" dirty="0" smtClean="0"/>
              <a:t> </a:t>
            </a:r>
            <a:r>
              <a:rPr lang="da-DK" dirty="0" err="1" smtClean="0"/>
              <a:t>account</a:t>
            </a:r>
            <a:r>
              <a:rPr lang="da-DK" dirty="0" smtClean="0"/>
              <a:t>, so </a:t>
            </a:r>
            <a:r>
              <a:rPr lang="da-DK" dirty="0" err="1" smtClean="0"/>
              <a:t>make</a:t>
            </a:r>
            <a:r>
              <a:rPr lang="da-DK" dirty="0" smtClean="0"/>
              <a:t> sure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 err="1" smtClean="0"/>
              <a:t>account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run scripts on </a:t>
            </a:r>
            <a:r>
              <a:rPr lang="da-DK" dirty="0" err="1" smtClean="0"/>
              <a:t>your</a:t>
            </a:r>
            <a:r>
              <a:rPr lang="da-DK" dirty="0" smtClean="0"/>
              <a:t> FIM </a:t>
            </a:r>
            <a:r>
              <a:rPr lang="da-DK" dirty="0" err="1" smtClean="0"/>
              <a:t>box</a:t>
            </a:r>
            <a:r>
              <a:rPr lang="da-DK" dirty="0" smtClean="0"/>
              <a:t>. Alternative </a:t>
            </a:r>
            <a:r>
              <a:rPr lang="da-DK" dirty="0" err="1" smtClean="0"/>
              <a:t>credentials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specified</a:t>
            </a:r>
            <a:r>
              <a:rPr lang="da-DK" dirty="0" smtClean="0"/>
              <a:t> on the MA and </a:t>
            </a:r>
            <a:r>
              <a:rPr lang="da-DK" dirty="0" err="1" smtClean="0"/>
              <a:t>these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passed</a:t>
            </a:r>
            <a:r>
              <a:rPr lang="da-DK" dirty="0" smtClean="0"/>
              <a:t> to all scripts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MA </a:t>
            </a:r>
            <a:r>
              <a:rPr lang="da-DK" dirty="0" err="1" smtClean="0"/>
              <a:t>logging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turned</a:t>
            </a:r>
            <a:r>
              <a:rPr lang="da-DK" dirty="0" smtClean="0"/>
              <a:t> on </a:t>
            </a:r>
            <a:r>
              <a:rPr lang="da-DK" dirty="0" err="1" smtClean="0"/>
              <a:t>through</a:t>
            </a:r>
            <a:r>
              <a:rPr lang="da-DK" dirty="0" smtClean="0"/>
              <a:t> manual </a:t>
            </a:r>
            <a:r>
              <a:rPr lang="da-DK" dirty="0" err="1" smtClean="0"/>
              <a:t>registry</a:t>
            </a:r>
            <a:r>
              <a:rPr lang="da-DK" dirty="0" smtClean="0"/>
              <a:t> </a:t>
            </a:r>
            <a:r>
              <a:rPr lang="da-DK" dirty="0" err="1" smtClean="0"/>
              <a:t>key</a:t>
            </a:r>
            <a:endParaRPr lang="da-DK" dirty="0" smtClean="0"/>
          </a:p>
          <a:p>
            <a:pPr lvl="2"/>
            <a:r>
              <a:rPr lang="da-DK" dirty="0" smtClean="0"/>
              <a:t>Automatic log file </a:t>
            </a:r>
            <a:r>
              <a:rPr lang="da-DK" dirty="0" err="1" smtClean="0"/>
              <a:t>clean</a:t>
            </a:r>
            <a:r>
              <a:rPr lang="da-DK" dirty="0" smtClean="0"/>
              <a:t> up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in </a:t>
            </a:r>
            <a:r>
              <a:rPr lang="da-DK" dirty="0" err="1" smtClean="0"/>
              <a:t>next</a:t>
            </a:r>
            <a:r>
              <a:rPr lang="da-DK" dirty="0" smtClean="0"/>
              <a:t> version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96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Schema script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 smtClean="0"/>
              <a:t>Defines</a:t>
            </a:r>
            <a:r>
              <a:rPr lang="da-DK" dirty="0" smtClean="0"/>
              <a:t> </a:t>
            </a:r>
            <a:r>
              <a:rPr lang="da-DK" dirty="0" err="1" smtClean="0"/>
              <a:t>which</a:t>
            </a:r>
            <a:r>
              <a:rPr lang="da-DK" dirty="0" smtClean="0"/>
              <a:t> </a:t>
            </a:r>
            <a:r>
              <a:rPr lang="da-DK" dirty="0" err="1" smtClean="0"/>
              <a:t>attributes</a:t>
            </a:r>
            <a:r>
              <a:rPr lang="da-DK" dirty="0" smtClean="0"/>
              <a:t> the MA has and </a:t>
            </a:r>
            <a:r>
              <a:rPr lang="da-DK" dirty="0" err="1" smtClean="0"/>
              <a:t>your</a:t>
            </a:r>
            <a:r>
              <a:rPr lang="da-DK" dirty="0" smtClean="0"/>
              <a:t> import/</a:t>
            </a:r>
            <a:r>
              <a:rPr lang="da-DK" dirty="0" err="1" smtClean="0"/>
              <a:t>export</a:t>
            </a:r>
            <a:r>
              <a:rPr lang="da-DK" dirty="0" smtClean="0"/>
              <a:t> scripts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endParaRPr lang="da-DK" dirty="0" smtClean="0"/>
          </a:p>
          <a:p>
            <a:pPr lvl="1"/>
            <a:r>
              <a:rPr lang="da-DK" dirty="0" err="1" smtClean="0"/>
              <a:t>Called</a:t>
            </a:r>
            <a:r>
              <a:rPr lang="da-DK" dirty="0" smtClean="0"/>
              <a:t> on </a:t>
            </a:r>
            <a:r>
              <a:rPr lang="da-DK" dirty="0" err="1" smtClean="0"/>
              <a:t>configuration</a:t>
            </a:r>
            <a:r>
              <a:rPr lang="da-DK" dirty="0" smtClean="0"/>
              <a:t> and on </a:t>
            </a:r>
            <a:r>
              <a:rPr lang="da-DK" dirty="0" err="1" smtClean="0"/>
              <a:t>schema</a:t>
            </a:r>
            <a:r>
              <a:rPr lang="da-DK" dirty="0" smtClean="0"/>
              <a:t> </a:t>
            </a:r>
            <a:r>
              <a:rPr lang="da-DK" dirty="0" err="1" smtClean="0"/>
              <a:t>refreshes</a:t>
            </a:r>
            <a:endParaRPr lang="da-DK" dirty="0" smtClean="0"/>
          </a:p>
          <a:p>
            <a:r>
              <a:rPr lang="da-DK" dirty="0" err="1" smtClean="0"/>
              <a:t>Very</a:t>
            </a:r>
            <a:r>
              <a:rPr lang="da-DK" dirty="0" smtClean="0"/>
              <a:t> simple </a:t>
            </a:r>
            <a:r>
              <a:rPr lang="da-DK" dirty="0" err="1" smtClean="0"/>
              <a:t>syntax</a:t>
            </a:r>
            <a:r>
              <a:rPr lang="da-DK" dirty="0" smtClean="0"/>
              <a:t>; just </a:t>
            </a:r>
            <a:r>
              <a:rPr lang="da-DK" dirty="0" err="1" smtClean="0"/>
              <a:t>create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or more </a:t>
            </a:r>
            <a:r>
              <a:rPr lang="da-DK" dirty="0" err="1" smtClean="0"/>
              <a:t>PSCustomObjects</a:t>
            </a:r>
            <a:r>
              <a:rPr lang="da-DK" dirty="0" smtClean="0"/>
              <a:t> and </a:t>
            </a:r>
            <a:r>
              <a:rPr lang="da-DK" dirty="0" err="1" smtClean="0"/>
              <a:t>stick</a:t>
            </a:r>
            <a:r>
              <a:rPr lang="da-DK" dirty="0" smtClean="0"/>
              <a:t> </a:t>
            </a:r>
            <a:r>
              <a:rPr lang="da-DK" dirty="0" err="1" smtClean="0"/>
              <a:t>them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the pipeline</a:t>
            </a:r>
          </a:p>
          <a:p>
            <a:r>
              <a:rPr lang="da-DK" dirty="0" smtClean="0"/>
              <a:t>Sample script with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object</a:t>
            </a:r>
            <a:r>
              <a:rPr lang="da-DK" dirty="0" smtClean="0"/>
              <a:t> types -</a:t>
            </a:r>
          </a:p>
          <a:p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New-Object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PSCustomObject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Anchor-Id|String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1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objectClass|String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AccountName|String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"SG”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”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DisplayName|String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"Soren Granfeldt”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ObjectSID|Binary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0x10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JustABoolean|Boolean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$true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Manager|Reference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2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MemberOf|Reference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[]" -Value (2,3)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”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ProxyAddresses|String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[]" -Value ("Value1", "Value2")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da-DK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New-Object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PSCustomObject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Anchor-id|String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0x10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objectClass|String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”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group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AccountName|String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”group1”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”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DisplayName|String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-Value ”Sales Department”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Add-Member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-Type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NoteProperty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Members|Reference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[]" -Value (2,3)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da-DK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41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Import script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 err="1" smtClean="0"/>
              <a:t>Called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import operation</a:t>
            </a:r>
          </a:p>
          <a:p>
            <a:r>
              <a:rPr lang="da-DK" dirty="0" err="1" smtClean="0"/>
              <a:t>Takes</a:t>
            </a:r>
            <a:r>
              <a:rPr lang="da-DK" dirty="0" smtClean="0"/>
              <a:t> </a:t>
            </a:r>
            <a:r>
              <a:rPr lang="da-DK" dirty="0" err="1" smtClean="0"/>
              <a:t>five</a:t>
            </a:r>
            <a:r>
              <a:rPr lang="da-DK" dirty="0" smtClean="0"/>
              <a:t> parameters – </a:t>
            </a:r>
          </a:p>
          <a:p>
            <a:pPr lvl="1"/>
            <a:r>
              <a:rPr lang="da-DK" dirty="0" smtClean="0"/>
              <a:t>$</a:t>
            </a:r>
            <a:r>
              <a:rPr lang="da-DK" dirty="0" err="1" smtClean="0"/>
              <a:t>Username</a:t>
            </a:r>
            <a:r>
              <a:rPr lang="da-DK" dirty="0" smtClean="0"/>
              <a:t> and $Password (</a:t>
            </a:r>
            <a:r>
              <a:rPr lang="da-DK" dirty="0" err="1" smtClean="0"/>
              <a:t>configured</a:t>
            </a:r>
            <a:r>
              <a:rPr lang="da-DK" dirty="0" smtClean="0"/>
              <a:t> on MA)</a:t>
            </a:r>
          </a:p>
          <a:p>
            <a:pPr lvl="1"/>
            <a:r>
              <a:rPr lang="da-DK" dirty="0" smtClean="0"/>
              <a:t>$</a:t>
            </a:r>
            <a:r>
              <a:rPr lang="da-DK" dirty="0" err="1" smtClean="0"/>
              <a:t>OperationType</a:t>
            </a:r>
            <a:r>
              <a:rPr lang="da-DK" dirty="0"/>
              <a:t> </a:t>
            </a:r>
            <a:r>
              <a:rPr lang="da-DK" dirty="0" smtClean="0"/>
              <a:t>(Full or Delta)</a:t>
            </a:r>
          </a:p>
          <a:p>
            <a:pPr lvl="1"/>
            <a:r>
              <a:rPr lang="da-DK" dirty="0" smtClean="0"/>
              <a:t>$</a:t>
            </a:r>
            <a:r>
              <a:rPr lang="da-DK" dirty="0" err="1" smtClean="0"/>
              <a:t>UsePagedImport</a:t>
            </a:r>
            <a:r>
              <a:rPr lang="da-DK" dirty="0" smtClean="0"/>
              <a:t> (</a:t>
            </a:r>
            <a:r>
              <a:rPr lang="da-DK" dirty="0" err="1" smtClean="0"/>
              <a:t>boolean</a:t>
            </a:r>
            <a:r>
              <a:rPr lang="da-DK" dirty="0" smtClean="0"/>
              <a:t>) </a:t>
            </a:r>
            <a:r>
              <a:rPr lang="da-DK" i="1" dirty="0" smtClean="0"/>
              <a:t>(</a:t>
            </a:r>
            <a:r>
              <a:rPr lang="da-DK" i="1" dirty="0" err="1" smtClean="0"/>
              <a:t>next</a:t>
            </a:r>
            <a:r>
              <a:rPr lang="da-DK" i="1" dirty="0" smtClean="0"/>
              <a:t> version)</a:t>
            </a:r>
          </a:p>
          <a:p>
            <a:pPr lvl="1"/>
            <a:r>
              <a:rPr lang="da-DK" dirty="0" smtClean="0"/>
              <a:t>$</a:t>
            </a:r>
            <a:r>
              <a:rPr lang="da-DK" dirty="0" err="1" smtClean="0"/>
              <a:t>PageSize</a:t>
            </a:r>
            <a:r>
              <a:rPr lang="da-DK" dirty="0" smtClean="0"/>
              <a:t> (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many</a:t>
            </a:r>
            <a:r>
              <a:rPr lang="da-DK" dirty="0" smtClean="0"/>
              <a:t> or </a:t>
            </a:r>
            <a:r>
              <a:rPr lang="da-DK" dirty="0" err="1" smtClean="0"/>
              <a:t>less</a:t>
            </a:r>
            <a:r>
              <a:rPr lang="da-DK" dirty="0" smtClean="0"/>
              <a:t> </a:t>
            </a:r>
            <a:r>
              <a:rPr lang="da-DK" dirty="0" err="1" smtClean="0"/>
              <a:t>objects</a:t>
            </a:r>
            <a:r>
              <a:rPr lang="da-DK" dirty="0" smtClean="0"/>
              <a:t> to </a:t>
            </a:r>
            <a:r>
              <a:rPr lang="da-DK" dirty="0" err="1" smtClean="0"/>
              <a:t>return</a:t>
            </a:r>
            <a:r>
              <a:rPr lang="da-DK" dirty="0" smtClean="0"/>
              <a:t>) </a:t>
            </a:r>
            <a:r>
              <a:rPr lang="da-DK" i="1" dirty="0" smtClean="0"/>
              <a:t>(</a:t>
            </a:r>
            <a:r>
              <a:rPr lang="da-DK" i="1" dirty="0" err="1" smtClean="0"/>
              <a:t>next</a:t>
            </a:r>
            <a:r>
              <a:rPr lang="da-DK" i="1" dirty="0" smtClean="0"/>
              <a:t> version)</a:t>
            </a:r>
            <a:endParaRPr lang="da-DK" i="1" dirty="0"/>
          </a:p>
          <a:p>
            <a:r>
              <a:rPr lang="da-DK" i="1" dirty="0"/>
              <a:t>$</a:t>
            </a:r>
            <a:r>
              <a:rPr lang="da-DK" i="1" dirty="0" err="1" smtClean="0"/>
              <a:t>global:RunStepCustomData</a:t>
            </a:r>
            <a:r>
              <a:rPr lang="da-DK" dirty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 is </a:t>
            </a:r>
            <a:r>
              <a:rPr lang="da-DK" dirty="0" err="1" smtClean="0"/>
              <a:t>passed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MA and import script. </a:t>
            </a:r>
          </a:p>
          <a:p>
            <a:pPr lvl="2"/>
            <a:r>
              <a:rPr lang="da-DK" dirty="0" smtClean="0"/>
              <a:t>Holds delta watermark (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to support delta</a:t>
            </a:r>
            <a:r>
              <a:rPr lang="da-DK" dirty="0" smtClean="0"/>
              <a:t>)</a:t>
            </a:r>
          </a:p>
          <a:p>
            <a:pPr lvl="2"/>
            <a:r>
              <a:rPr lang="da-DK" dirty="0" smtClean="0"/>
              <a:t>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maintained</a:t>
            </a:r>
            <a:r>
              <a:rPr lang="da-DK" dirty="0" smtClean="0"/>
              <a:t> by script</a:t>
            </a:r>
            <a:endParaRPr lang="da-DK" dirty="0" smtClean="0"/>
          </a:p>
          <a:p>
            <a:r>
              <a:rPr lang="da-DK" i="1" dirty="0"/>
              <a:t>$</a:t>
            </a:r>
            <a:r>
              <a:rPr lang="da-DK" i="1" dirty="0" err="1" smtClean="0"/>
              <a:t>global:PageToken</a:t>
            </a:r>
            <a:r>
              <a:rPr lang="da-DK" dirty="0" smtClean="0"/>
              <a:t> </a:t>
            </a:r>
            <a:r>
              <a:rPr lang="da-DK" dirty="0" err="1"/>
              <a:t>value</a:t>
            </a:r>
            <a:r>
              <a:rPr lang="da-DK" dirty="0"/>
              <a:t> is </a:t>
            </a:r>
            <a:r>
              <a:rPr lang="da-DK" dirty="0" err="1"/>
              <a:t>passed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MA and import script. </a:t>
            </a:r>
            <a:endParaRPr lang="da-DK" dirty="0" smtClean="0"/>
          </a:p>
          <a:p>
            <a:pPr lvl="1"/>
            <a:r>
              <a:rPr lang="da-DK" dirty="0" smtClean="0"/>
              <a:t>Holds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paging</a:t>
            </a:r>
            <a:r>
              <a:rPr lang="da-DK" dirty="0" smtClean="0"/>
              <a:t> </a:t>
            </a:r>
            <a:r>
              <a:rPr lang="da-DK" dirty="0" err="1" smtClean="0"/>
              <a:t>token</a:t>
            </a:r>
            <a:endParaRPr lang="da-DK" dirty="0"/>
          </a:p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stuff</a:t>
            </a:r>
            <a:r>
              <a:rPr lang="da-DK" dirty="0" smtClean="0"/>
              <a:t> a </a:t>
            </a:r>
            <a:r>
              <a:rPr lang="da-DK" dirty="0" err="1" smtClean="0"/>
              <a:t>hashtable</a:t>
            </a:r>
            <a:r>
              <a:rPr lang="da-DK" dirty="0" smtClean="0"/>
              <a:t>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 smtClean="0"/>
              <a:t>in the pipeline for </a:t>
            </a:r>
            <a:r>
              <a:rPr lang="da-DK" dirty="0" err="1" smtClean="0"/>
              <a:t>each</a:t>
            </a:r>
            <a:r>
              <a:rPr lang="da-DK" dirty="0" smtClean="0"/>
              <a:t> import </a:t>
            </a:r>
            <a:r>
              <a:rPr lang="da-DK" dirty="0" err="1" smtClean="0"/>
              <a:t>object</a:t>
            </a:r>
            <a:r>
              <a:rPr lang="da-DK" dirty="0"/>
              <a:t> </a:t>
            </a:r>
            <a:endParaRPr lang="da-DK" dirty="0" smtClean="0"/>
          </a:p>
          <a:p>
            <a:pPr lvl="1"/>
            <a:r>
              <a:rPr lang="da-DK" dirty="0" smtClean="0"/>
              <a:t>Control 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in </a:t>
            </a:r>
            <a:r>
              <a:rPr lang="da-DK" dirty="0" err="1" smtClean="0"/>
              <a:t>brackets</a:t>
            </a:r>
            <a:r>
              <a:rPr lang="da-DK" dirty="0" smtClean="0"/>
              <a:t> - [DN], [</a:t>
            </a:r>
            <a:r>
              <a:rPr lang="da-DK" dirty="0" err="1" smtClean="0"/>
              <a:t>ErrorName</a:t>
            </a:r>
            <a:r>
              <a:rPr lang="da-DK" dirty="0" smtClean="0"/>
              <a:t>], [</a:t>
            </a:r>
            <a:r>
              <a:rPr lang="da-DK" dirty="0" err="1" smtClean="0"/>
              <a:t>ErrorDetail</a:t>
            </a:r>
            <a:r>
              <a:rPr lang="da-DK" dirty="0" smtClean="0"/>
              <a:t>]</a:t>
            </a:r>
          </a:p>
          <a:p>
            <a:pPr lvl="1"/>
            <a:r>
              <a:rPr lang="da-DK" dirty="0" smtClean="0"/>
              <a:t>To </a:t>
            </a:r>
            <a:r>
              <a:rPr lang="da-DK" dirty="0"/>
              <a:t>signal import </a:t>
            </a:r>
            <a:r>
              <a:rPr lang="da-DK" dirty="0" err="1"/>
              <a:t>success</a:t>
            </a:r>
            <a:r>
              <a:rPr lang="da-DK" dirty="0"/>
              <a:t> </a:t>
            </a:r>
            <a:r>
              <a:rPr lang="da-DK" dirty="0" smtClean="0"/>
              <a:t>send ‘</a:t>
            </a:r>
            <a:r>
              <a:rPr lang="da-DK" dirty="0" err="1" smtClean="0"/>
              <a:t>success</a:t>
            </a:r>
            <a:r>
              <a:rPr lang="da-DK" dirty="0" smtClean="0"/>
              <a:t>’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 in [</a:t>
            </a:r>
            <a:r>
              <a:rPr lang="da-DK" dirty="0" err="1" smtClean="0"/>
              <a:t>ErrorName</a:t>
            </a:r>
            <a:r>
              <a:rPr lang="da-DK" dirty="0" smtClean="0"/>
              <a:t>] or </a:t>
            </a:r>
            <a:r>
              <a:rPr lang="da-DK" dirty="0" err="1" smtClean="0"/>
              <a:t>custom</a:t>
            </a:r>
            <a:r>
              <a:rPr lang="da-DK" dirty="0" smtClean="0"/>
              <a:t> </a:t>
            </a:r>
            <a:r>
              <a:rPr lang="da-DK" dirty="0" err="1" smtClean="0"/>
              <a:t>errormessage</a:t>
            </a:r>
            <a:r>
              <a:rPr lang="da-DK" dirty="0" smtClean="0"/>
              <a:t> to signal import </a:t>
            </a:r>
            <a:r>
              <a:rPr lang="da-DK" dirty="0" err="1" smtClean="0"/>
              <a:t>failure</a:t>
            </a:r>
            <a:endParaRPr lang="da-DK" dirty="0" smtClean="0"/>
          </a:p>
          <a:p>
            <a:r>
              <a:rPr lang="da-DK" dirty="0" smtClean="0"/>
              <a:t>For delta </a:t>
            </a:r>
            <a:r>
              <a:rPr lang="da-DK" dirty="0" err="1" smtClean="0"/>
              <a:t>deletes</a:t>
            </a:r>
            <a:r>
              <a:rPr lang="da-DK" dirty="0" smtClean="0"/>
              <a:t>, </a:t>
            </a:r>
            <a:r>
              <a:rPr lang="da-DK" dirty="0" err="1" smtClean="0"/>
              <a:t>return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anchor</a:t>
            </a:r>
            <a:r>
              <a:rPr lang="da-DK" dirty="0" smtClean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, </a:t>
            </a:r>
            <a:r>
              <a:rPr lang="da-DK" dirty="0" err="1" smtClean="0"/>
              <a:t>objectclass</a:t>
            </a:r>
            <a:r>
              <a:rPr lang="da-DK" dirty="0" smtClean="0"/>
              <a:t> and </a:t>
            </a:r>
            <a:r>
              <a:rPr lang="da-DK" dirty="0" err="1" smtClean="0"/>
              <a:t>special</a:t>
            </a:r>
            <a:r>
              <a:rPr lang="da-DK" dirty="0" smtClean="0"/>
              <a:t> </a:t>
            </a:r>
            <a:r>
              <a:rPr lang="da-DK" dirty="0" err="1" smtClean="0"/>
              <a:t>attribute</a:t>
            </a:r>
            <a:r>
              <a:rPr lang="da-DK" dirty="0" smtClean="0"/>
              <a:t> ‘</a:t>
            </a:r>
            <a:r>
              <a:rPr lang="da-DK" dirty="0" err="1" smtClean="0"/>
              <a:t>changeType</a:t>
            </a:r>
            <a:r>
              <a:rPr lang="da-DK" dirty="0" smtClean="0"/>
              <a:t>’ with </a:t>
            </a:r>
            <a:r>
              <a:rPr lang="da-DK" dirty="0" err="1" smtClean="0"/>
              <a:t>value</a:t>
            </a:r>
            <a:r>
              <a:rPr lang="da-DK" dirty="0" smtClean="0"/>
              <a:t> </a:t>
            </a:r>
            <a:r>
              <a:rPr lang="da-DK" dirty="0" err="1" smtClean="0"/>
              <a:t>delete</a:t>
            </a:r>
            <a:endParaRPr lang="da-DK" dirty="0" smtClean="0"/>
          </a:p>
          <a:p>
            <a:r>
              <a:rPr lang="da-DK" dirty="0" smtClean="0"/>
              <a:t>A </a:t>
            </a:r>
            <a:r>
              <a:rPr lang="da-DK" dirty="0"/>
              <a:t>sample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 err="1"/>
              <a:t>hashtable</a:t>
            </a:r>
            <a:r>
              <a:rPr lang="da-DK" dirty="0"/>
              <a:t> with an import </a:t>
            </a:r>
            <a:r>
              <a:rPr lang="da-DK" dirty="0" err="1"/>
              <a:t>error</a:t>
            </a:r>
            <a:r>
              <a:rPr lang="da-DK" dirty="0"/>
              <a:t> </a:t>
            </a:r>
            <a:r>
              <a:rPr lang="da-DK" dirty="0" err="1"/>
              <a:t>may</a:t>
            </a:r>
            <a:r>
              <a:rPr lang="da-DK" dirty="0"/>
              <a:t> look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-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@{}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Obj.Add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("Id", "1")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Obj.Add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("[DN]", "CN=Luke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Skywalker,OU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=Normal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Users,DC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domain,DC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Obj.Add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sAMAccountName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"LS")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Obj.Add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("[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ErrorName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]", "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read-error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Obj.Add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("[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ErrorDetail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]", "An permission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occurred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during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directory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b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da-DK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da-DK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Export</a:t>
            </a:r>
            <a:r>
              <a:rPr lang="da-DK" dirty="0" smtClean="0"/>
              <a:t> script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err="1" smtClean="0"/>
              <a:t>Called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export</a:t>
            </a:r>
            <a:r>
              <a:rPr lang="da-DK" dirty="0" smtClean="0"/>
              <a:t> operation</a:t>
            </a:r>
          </a:p>
          <a:p>
            <a:pPr lvl="1"/>
            <a:r>
              <a:rPr lang="da-DK" dirty="0" err="1" smtClean="0"/>
              <a:t>Export</a:t>
            </a:r>
            <a:r>
              <a:rPr lang="da-DK" dirty="0" smtClean="0"/>
              <a:t> </a:t>
            </a:r>
            <a:r>
              <a:rPr lang="da-DK" dirty="0" err="1" smtClean="0"/>
              <a:t>objects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batched</a:t>
            </a:r>
            <a:r>
              <a:rPr lang="da-DK" dirty="0" smtClean="0"/>
              <a:t> in pipeline</a:t>
            </a:r>
          </a:p>
          <a:p>
            <a:pPr lvl="1"/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paged</a:t>
            </a:r>
            <a:r>
              <a:rPr lang="da-DK" dirty="0" smtClean="0"/>
              <a:t> (</a:t>
            </a:r>
            <a:r>
              <a:rPr lang="da-DK" dirty="0" err="1" smtClean="0"/>
              <a:t>pagesize</a:t>
            </a:r>
            <a:r>
              <a:rPr lang="da-DK" dirty="0" smtClean="0"/>
              <a:t> </a:t>
            </a:r>
            <a:r>
              <a:rPr lang="da-DK" dirty="0" err="1" smtClean="0"/>
              <a:t>determined</a:t>
            </a:r>
            <a:r>
              <a:rPr lang="da-DK" dirty="0" smtClean="0"/>
              <a:t> by Run Profile)</a:t>
            </a:r>
            <a:endParaRPr lang="da-DK" dirty="0" smtClean="0"/>
          </a:p>
          <a:p>
            <a:pPr lvl="1"/>
            <a:r>
              <a:rPr lang="da-DK" dirty="0" smtClean="0"/>
              <a:t>Object </a:t>
            </a:r>
            <a:r>
              <a:rPr lang="da-DK" dirty="0" err="1" smtClean="0"/>
              <a:t>Replacements</a:t>
            </a:r>
            <a:r>
              <a:rPr lang="da-DK" dirty="0" smtClean="0"/>
              <a:t> (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value</a:t>
            </a:r>
            <a:r>
              <a:rPr lang="da-DK" dirty="0" smtClean="0"/>
              <a:t> </a:t>
            </a:r>
            <a:r>
              <a:rPr lang="da-DK" dirty="0" err="1" smtClean="0"/>
              <a:t>means</a:t>
            </a:r>
            <a:r>
              <a:rPr lang="da-DK" dirty="0" smtClean="0"/>
              <a:t> </a:t>
            </a:r>
            <a:r>
              <a:rPr lang="da-DK" dirty="0" err="1" smtClean="0"/>
              <a:t>null</a:t>
            </a:r>
            <a:r>
              <a:rPr lang="da-DK" dirty="0" smtClean="0"/>
              <a:t>/</a:t>
            </a:r>
            <a:r>
              <a:rPr lang="da-DK" dirty="0" err="1" smtClean="0"/>
              <a:t>delete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Script </a:t>
            </a:r>
            <a:r>
              <a:rPr lang="da-DK" dirty="0" err="1" smtClean="0"/>
              <a:t>takes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parameters – </a:t>
            </a:r>
          </a:p>
          <a:p>
            <a:pPr lvl="2"/>
            <a:r>
              <a:rPr lang="da-DK" dirty="0" smtClean="0"/>
              <a:t>$</a:t>
            </a:r>
            <a:r>
              <a:rPr lang="da-DK" dirty="0" err="1" smtClean="0"/>
              <a:t>Username</a:t>
            </a:r>
            <a:r>
              <a:rPr lang="da-DK" dirty="0" smtClean="0"/>
              <a:t> and $Password (</a:t>
            </a:r>
            <a:r>
              <a:rPr lang="da-DK" dirty="0" err="1" smtClean="0"/>
              <a:t>configured</a:t>
            </a:r>
            <a:r>
              <a:rPr lang="da-DK" dirty="0" smtClean="0"/>
              <a:t> on MA)</a:t>
            </a:r>
          </a:p>
          <a:p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flavors</a:t>
            </a:r>
            <a:r>
              <a:rPr lang="da-DK" dirty="0" smtClean="0"/>
              <a:t> of </a:t>
            </a:r>
            <a:r>
              <a:rPr lang="da-DK" dirty="0" err="1" smtClean="0"/>
              <a:t>export</a:t>
            </a:r>
            <a:r>
              <a:rPr lang="da-DK" dirty="0" smtClean="0"/>
              <a:t> </a:t>
            </a:r>
            <a:r>
              <a:rPr lang="da-DK" dirty="0" err="1" smtClean="0"/>
              <a:t>objects</a:t>
            </a:r>
            <a:endParaRPr lang="da-DK" dirty="0" smtClean="0"/>
          </a:p>
          <a:p>
            <a:pPr lvl="1"/>
            <a:r>
              <a:rPr lang="da-DK" dirty="0" err="1" smtClean="0"/>
              <a:t>CSEntryChange</a:t>
            </a:r>
            <a:r>
              <a:rPr lang="da-DK" dirty="0" smtClean="0"/>
              <a:t> (</a:t>
            </a:r>
            <a:r>
              <a:rPr lang="da-DK" dirty="0" err="1" smtClean="0"/>
              <a:t>see</a:t>
            </a:r>
            <a:r>
              <a:rPr lang="da-DK" dirty="0" smtClean="0"/>
              <a:t> MSDN)</a:t>
            </a:r>
          </a:p>
          <a:p>
            <a:pPr lvl="1"/>
            <a:r>
              <a:rPr lang="da-DK" dirty="0" smtClean="0"/>
              <a:t>Simple </a:t>
            </a:r>
            <a:r>
              <a:rPr lang="da-DK" dirty="0" err="1" smtClean="0"/>
              <a:t>object</a:t>
            </a:r>
            <a:r>
              <a:rPr lang="da-DK" dirty="0" smtClean="0"/>
              <a:t> (</a:t>
            </a:r>
            <a:r>
              <a:rPr lang="da-DK" dirty="0" err="1" smtClean="0"/>
              <a:t>PSCustomObject</a:t>
            </a:r>
            <a:r>
              <a:rPr lang="da-DK" dirty="0" smtClean="0"/>
              <a:t> with all </a:t>
            </a:r>
            <a:r>
              <a:rPr lang="da-DK" dirty="0" err="1" smtClean="0"/>
              <a:t>attributes</a:t>
            </a:r>
            <a:r>
              <a:rPr lang="da-DK" dirty="0" smtClean="0"/>
              <a:t> and </a:t>
            </a:r>
            <a:r>
              <a:rPr lang="da-DK" dirty="0" err="1" smtClean="0"/>
              <a:t>control</a:t>
            </a:r>
            <a:r>
              <a:rPr lang="da-DK" dirty="0" smtClean="0"/>
              <a:t> </a:t>
            </a:r>
            <a:r>
              <a:rPr lang="da-DK" dirty="0" err="1" smtClean="0"/>
              <a:t>values</a:t>
            </a:r>
            <a:r>
              <a:rPr lang="da-DK" dirty="0" smtClean="0"/>
              <a:t>)</a:t>
            </a:r>
          </a:p>
          <a:p>
            <a:pPr lvl="2"/>
            <a:r>
              <a:rPr lang="da-DK" dirty="0"/>
              <a:t>[</a:t>
            </a:r>
            <a:r>
              <a:rPr lang="da-DK" dirty="0" err="1"/>
              <a:t>Identifier</a:t>
            </a:r>
            <a:r>
              <a:rPr lang="da-DK" dirty="0"/>
              <a:t>], [</a:t>
            </a:r>
            <a:r>
              <a:rPr lang="da-DK" dirty="0" err="1"/>
              <a:t>Anchor</a:t>
            </a:r>
            <a:r>
              <a:rPr lang="da-DK" dirty="0"/>
              <a:t>], [DN], [</a:t>
            </a:r>
            <a:r>
              <a:rPr lang="da-DK" dirty="0" err="1"/>
              <a:t>ObjectType</a:t>
            </a:r>
            <a:r>
              <a:rPr lang="da-DK" dirty="0"/>
              <a:t>], [</a:t>
            </a:r>
            <a:r>
              <a:rPr lang="da-DK" dirty="0" err="1"/>
              <a:t>ChangedAttributeNames</a:t>
            </a:r>
            <a:r>
              <a:rPr lang="da-DK" dirty="0"/>
              <a:t>], [</a:t>
            </a:r>
            <a:r>
              <a:rPr lang="da-DK" dirty="0" err="1"/>
              <a:t>AttributeNames</a:t>
            </a:r>
            <a:r>
              <a:rPr lang="da-DK" dirty="0"/>
              <a:t>], [</a:t>
            </a:r>
            <a:r>
              <a:rPr lang="da-DK" dirty="0" err="1"/>
              <a:t>ObjectModificationType</a:t>
            </a:r>
            <a:r>
              <a:rPr lang="da-DK" dirty="0"/>
              <a:t>]</a:t>
            </a:r>
          </a:p>
          <a:p>
            <a:r>
              <a:rPr lang="da-DK" dirty="0" smtClean="0"/>
              <a:t>Return </a:t>
            </a:r>
            <a:r>
              <a:rPr lang="da-DK" dirty="0" err="1" smtClean="0"/>
              <a:t>hashtable</a:t>
            </a:r>
            <a:r>
              <a:rPr lang="da-DK" dirty="0" smtClean="0"/>
              <a:t> </a:t>
            </a:r>
            <a:r>
              <a:rPr lang="da-DK" dirty="0" err="1" smtClean="0"/>
              <a:t>object</a:t>
            </a:r>
            <a:r>
              <a:rPr lang="da-DK" dirty="0" smtClean="0"/>
              <a:t> in the pipeline for status of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export</a:t>
            </a:r>
            <a:endParaRPr lang="da-DK" dirty="0"/>
          </a:p>
          <a:p>
            <a:pPr lvl="1"/>
            <a:r>
              <a:rPr lang="da-DK" dirty="0" smtClean="0"/>
              <a:t>Control </a:t>
            </a:r>
            <a:r>
              <a:rPr lang="da-DK" dirty="0" err="1" smtClean="0"/>
              <a:t>values</a:t>
            </a:r>
            <a:r>
              <a:rPr lang="da-DK" dirty="0" smtClean="0"/>
              <a:t> [DN], [</a:t>
            </a:r>
            <a:r>
              <a:rPr lang="da-DK" dirty="0" err="1" smtClean="0"/>
              <a:t>ErrorName</a:t>
            </a:r>
            <a:r>
              <a:rPr lang="da-DK" dirty="0" smtClean="0"/>
              <a:t>], [</a:t>
            </a:r>
            <a:r>
              <a:rPr lang="da-DK" dirty="0" err="1" smtClean="0"/>
              <a:t>ErrorDetail</a:t>
            </a:r>
            <a:r>
              <a:rPr lang="da-DK" dirty="0" smtClean="0"/>
              <a:t>]</a:t>
            </a:r>
          </a:p>
          <a:p>
            <a:pPr lvl="1"/>
            <a:r>
              <a:rPr lang="da-DK" dirty="0" err="1" smtClean="0"/>
              <a:t>Next</a:t>
            </a:r>
            <a:r>
              <a:rPr lang="da-DK" dirty="0" smtClean="0"/>
              <a:t> version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allow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to </a:t>
            </a:r>
            <a:r>
              <a:rPr lang="da-DK" dirty="0" err="1" smtClean="0"/>
              <a:t>return</a:t>
            </a:r>
            <a:r>
              <a:rPr lang="da-DK" dirty="0" smtClean="0"/>
              <a:t> datasource </a:t>
            </a:r>
            <a:r>
              <a:rPr lang="da-DK" dirty="0" err="1" smtClean="0"/>
              <a:t>constructed</a:t>
            </a:r>
            <a:r>
              <a:rPr lang="da-DK" dirty="0" smtClean="0"/>
              <a:t> </a:t>
            </a:r>
            <a:r>
              <a:rPr lang="da-DK" dirty="0" err="1" smtClean="0"/>
              <a:t>anchor</a:t>
            </a:r>
            <a:r>
              <a:rPr lang="da-DK" dirty="0" smtClean="0"/>
              <a:t> (SQL, Office 365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similar</a:t>
            </a:r>
            <a:r>
              <a:rPr lang="da-DK" dirty="0" smtClean="0"/>
              <a:t> </a:t>
            </a:r>
            <a:r>
              <a:rPr lang="da-DK" dirty="0" err="1" smtClean="0"/>
              <a:t>datasources</a:t>
            </a:r>
            <a:r>
              <a:rPr lang="da-DK" dirty="0" smtClean="0"/>
              <a:t>)</a:t>
            </a:r>
            <a:endParaRPr lang="da-DK" dirty="0" smtClean="0"/>
          </a:p>
          <a:p>
            <a:r>
              <a:rPr lang="da-DK" dirty="0" smtClean="0"/>
              <a:t>A </a:t>
            </a:r>
            <a:r>
              <a:rPr lang="da-DK" dirty="0"/>
              <a:t>sample </a:t>
            </a:r>
            <a:r>
              <a:rPr lang="da-DK" dirty="0" err="1"/>
              <a:t>return</a:t>
            </a:r>
            <a:r>
              <a:rPr lang="da-DK" dirty="0"/>
              <a:t> </a:t>
            </a:r>
            <a:r>
              <a:rPr lang="da-DK" dirty="0" err="1" smtClean="0"/>
              <a:t>hashtable</a:t>
            </a:r>
            <a:r>
              <a:rPr lang="da-DK" dirty="0" smtClean="0"/>
              <a:t> </a:t>
            </a:r>
            <a:r>
              <a:rPr lang="da-DK" dirty="0" err="1" smtClean="0"/>
              <a:t>object</a:t>
            </a:r>
            <a:r>
              <a:rPr lang="da-DK" dirty="0" smtClean="0"/>
              <a:t> </a:t>
            </a:r>
            <a:r>
              <a:rPr lang="da-DK" dirty="0"/>
              <a:t>with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export</a:t>
            </a:r>
            <a:r>
              <a:rPr lang="da-DK" dirty="0" smtClean="0"/>
              <a:t> </a:t>
            </a:r>
            <a:r>
              <a:rPr lang="da-DK" dirty="0" err="1" smtClean="0"/>
              <a:t>error</a:t>
            </a:r>
            <a:r>
              <a:rPr lang="da-DK" dirty="0" smtClean="0"/>
              <a:t> </a:t>
            </a:r>
            <a:r>
              <a:rPr lang="da-DK" dirty="0" err="1"/>
              <a:t>may</a:t>
            </a:r>
            <a:r>
              <a:rPr lang="da-DK" dirty="0"/>
              <a:t> look </a:t>
            </a:r>
            <a:r>
              <a:rPr lang="da-DK" dirty="0" err="1"/>
              <a:t>like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-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status = 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@{}</a:t>
            </a:r>
            <a:b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status."[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]" = 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da-DK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#the </a:t>
            </a:r>
            <a:r>
              <a:rPr lang="da-DK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guid)</a:t>
            </a:r>
            <a:b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$status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."[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ErrorName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]" = 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da-DK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success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b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$status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."[</a:t>
            </a:r>
            <a:r>
              <a:rPr lang="da-DK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ErrorDetail</a:t>
            </a:r>
            <a:r>
              <a:rPr lang="da-DK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]" = </a:t>
            </a: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””</a:t>
            </a:r>
            <a:b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$status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5" y="4574079"/>
            <a:ext cx="3371058" cy="12536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75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Password Management script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Script is called on password changes and sets received from </a:t>
            </a:r>
            <a:r>
              <a:rPr lang="en-US" dirty="0">
                <a:hlinkClick r:id="rId2"/>
              </a:rPr>
              <a:t>Password Change Notification Service (PCNS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password change/set is unsuccessful, just throw </a:t>
            </a:r>
            <a:r>
              <a:rPr lang="en-US" dirty="0" smtClean="0"/>
              <a:t>error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PS C:\&gt; throw “up” #or a bit better description 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</a:t>
            </a: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not using PCNS, just create empty script as MA requires script file to exist</a:t>
            </a:r>
            <a:endParaRPr lang="en-US" dirty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632" y="1316712"/>
            <a:ext cx="4434437" cy="393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Demo </a:t>
            </a:r>
            <a:r>
              <a:rPr lang="da-DK" dirty="0" err="1" smtClean="0"/>
              <a:t>environment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dirty="0" smtClean="0"/>
              <a:t>FIM </a:t>
            </a:r>
            <a:r>
              <a:rPr lang="da-DK" dirty="0" err="1" smtClean="0"/>
              <a:t>Synchronization</a:t>
            </a:r>
            <a:r>
              <a:rPr lang="da-DK" dirty="0" smtClean="0"/>
              <a:t> Server (R2)</a:t>
            </a:r>
          </a:p>
          <a:p>
            <a:pPr lvl="1"/>
            <a:r>
              <a:rPr lang="da-DK" dirty="0" err="1" smtClean="0"/>
              <a:t>Flat</a:t>
            </a:r>
            <a:r>
              <a:rPr lang="da-DK" dirty="0" smtClean="0"/>
              <a:t> file for HR data (has </a:t>
            </a:r>
            <a:r>
              <a:rPr lang="da-DK" dirty="0" err="1" smtClean="0"/>
              <a:t>account</a:t>
            </a:r>
            <a:r>
              <a:rPr lang="da-DK" dirty="0" smtClean="0"/>
              <a:t> </a:t>
            </a:r>
            <a:r>
              <a:rPr lang="da-DK" dirty="0" err="1" smtClean="0"/>
              <a:t>name</a:t>
            </a:r>
            <a:r>
              <a:rPr lang="da-DK" dirty="0" smtClean="0"/>
              <a:t>, </a:t>
            </a:r>
            <a:r>
              <a:rPr lang="da-DK" dirty="0" err="1" smtClean="0"/>
              <a:t>first</a:t>
            </a:r>
            <a:r>
              <a:rPr lang="da-DK" dirty="0" smtClean="0"/>
              <a:t> and </a:t>
            </a:r>
            <a:r>
              <a:rPr lang="da-DK" dirty="0" err="1" smtClean="0"/>
              <a:t>lastname</a:t>
            </a:r>
            <a:r>
              <a:rPr lang="da-DK" dirty="0" smtClean="0"/>
              <a:t>)</a:t>
            </a:r>
          </a:p>
          <a:p>
            <a:pPr lvl="1"/>
            <a:r>
              <a:rPr lang="da-DK" dirty="0"/>
              <a:t>Default AD management agent</a:t>
            </a:r>
          </a:p>
          <a:p>
            <a:pPr lvl="1"/>
            <a:r>
              <a:rPr lang="da-DK" b="1" dirty="0" smtClean="0"/>
              <a:t>PowerShell MA for </a:t>
            </a:r>
            <a:r>
              <a:rPr lang="da-DK" b="1" dirty="0" err="1" smtClean="0"/>
              <a:t>full</a:t>
            </a:r>
            <a:r>
              <a:rPr lang="da-DK" b="1" dirty="0" smtClean="0"/>
              <a:t>/delta import and </a:t>
            </a:r>
            <a:r>
              <a:rPr lang="da-DK" b="1" dirty="0" err="1" smtClean="0"/>
              <a:t>export</a:t>
            </a:r>
            <a:r>
              <a:rPr lang="da-DK" b="1" dirty="0" smtClean="0"/>
              <a:t> to </a:t>
            </a:r>
            <a:r>
              <a:rPr lang="da-DK" b="1" dirty="0" err="1" smtClean="0"/>
              <a:t>remote</a:t>
            </a:r>
            <a:r>
              <a:rPr lang="da-DK" b="1" dirty="0" smtClean="0"/>
              <a:t> SQL server with simple </a:t>
            </a:r>
            <a:r>
              <a:rPr lang="da-DK" b="1" dirty="0" err="1" smtClean="0"/>
              <a:t>Stored</a:t>
            </a:r>
            <a:r>
              <a:rPr lang="da-DK" b="1" dirty="0" smtClean="0"/>
              <a:t> Procedures for </a:t>
            </a:r>
            <a:r>
              <a:rPr lang="da-DK" b="1" dirty="0" err="1" smtClean="0"/>
              <a:t>calculating</a:t>
            </a:r>
            <a:r>
              <a:rPr lang="da-DK" b="1" dirty="0" smtClean="0"/>
              <a:t> </a:t>
            </a:r>
            <a:r>
              <a:rPr lang="da-DK" b="1" dirty="0" err="1" smtClean="0"/>
              <a:t>users</a:t>
            </a:r>
            <a:r>
              <a:rPr lang="da-DK" b="1" dirty="0" smtClean="0"/>
              <a:t> </a:t>
            </a:r>
            <a:r>
              <a:rPr lang="da-DK" b="1" dirty="0" err="1" smtClean="0"/>
              <a:t>displayname</a:t>
            </a:r>
            <a:r>
              <a:rPr lang="da-DK" b="1" dirty="0" smtClean="0"/>
              <a:t> and </a:t>
            </a:r>
            <a:r>
              <a:rPr lang="da-DK" b="1" dirty="0" err="1" smtClean="0"/>
              <a:t>home</a:t>
            </a:r>
            <a:r>
              <a:rPr lang="da-DK" b="1" dirty="0" smtClean="0"/>
              <a:t> </a:t>
            </a:r>
            <a:r>
              <a:rPr lang="da-DK" b="1" dirty="0" err="1" smtClean="0"/>
              <a:t>directory</a:t>
            </a:r>
            <a:r>
              <a:rPr lang="da-DK" b="1" dirty="0" smtClean="0"/>
              <a:t> </a:t>
            </a:r>
            <a:r>
              <a:rPr lang="da-DK" b="1" dirty="0" err="1" smtClean="0"/>
              <a:t>path</a:t>
            </a:r>
            <a:endParaRPr lang="da-DK" b="1" dirty="0" smtClean="0"/>
          </a:p>
          <a:p>
            <a:pPr lvl="2"/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calculations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of </a:t>
            </a:r>
            <a:r>
              <a:rPr lang="da-DK" dirty="0" err="1" smtClean="0"/>
              <a:t>course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done in FIM </a:t>
            </a:r>
            <a:r>
              <a:rPr lang="da-DK" dirty="0" smtClean="0"/>
              <a:t>Service </a:t>
            </a:r>
            <a:r>
              <a:rPr lang="da-DK" dirty="0" err="1" smtClean="0"/>
              <a:t>instead</a:t>
            </a:r>
            <a:endParaRPr lang="da-DK" dirty="0" smtClean="0"/>
          </a:p>
          <a:p>
            <a:pPr lvl="1"/>
            <a:r>
              <a:rPr lang="da-DK" b="1" dirty="0" smtClean="0"/>
              <a:t>PowerShell MA for </a:t>
            </a:r>
            <a:r>
              <a:rPr lang="da-DK" b="1" dirty="0" err="1" smtClean="0"/>
              <a:t>home</a:t>
            </a:r>
            <a:r>
              <a:rPr lang="da-DK" b="1" dirty="0" smtClean="0"/>
              <a:t> </a:t>
            </a:r>
            <a:r>
              <a:rPr lang="da-DK" b="1" dirty="0" err="1" smtClean="0"/>
              <a:t>directory</a:t>
            </a:r>
            <a:r>
              <a:rPr lang="da-DK" b="1" dirty="0" smtClean="0"/>
              <a:t> </a:t>
            </a:r>
            <a:r>
              <a:rPr lang="da-DK" b="1" dirty="0" smtClean="0"/>
              <a:t>management</a:t>
            </a:r>
          </a:p>
          <a:p>
            <a:pPr lvl="2"/>
            <a:r>
              <a:rPr lang="da-DK" dirty="0" smtClean="0"/>
              <a:t>Imports </a:t>
            </a:r>
            <a:r>
              <a:rPr lang="da-DK" dirty="0" err="1" smtClean="0"/>
              <a:t>users</a:t>
            </a:r>
            <a:r>
              <a:rPr lang="da-DK" dirty="0" smtClean="0"/>
              <a:t> from AD and </a:t>
            </a:r>
            <a:r>
              <a:rPr lang="da-DK" dirty="0" err="1" smtClean="0"/>
              <a:t>uses</a:t>
            </a:r>
            <a:r>
              <a:rPr lang="da-DK" dirty="0" smtClean="0"/>
              <a:t> </a:t>
            </a:r>
            <a:r>
              <a:rPr lang="da-DK" dirty="0" err="1" smtClean="0"/>
              <a:t>join</a:t>
            </a:r>
            <a:r>
              <a:rPr lang="da-DK" dirty="0" smtClean="0"/>
              <a:t> (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provisioning</a:t>
            </a:r>
            <a:r>
              <a:rPr lang="da-DK" dirty="0" smtClean="0"/>
              <a:t>)</a:t>
            </a:r>
          </a:p>
          <a:p>
            <a:pPr lvl="2"/>
            <a:r>
              <a:rPr lang="da-DK" dirty="0" err="1" smtClean="0"/>
              <a:t>Manages</a:t>
            </a:r>
            <a:r>
              <a:rPr lang="da-DK" dirty="0" smtClean="0"/>
              <a:t> </a:t>
            </a:r>
            <a:r>
              <a:rPr lang="da-DK" dirty="0" err="1" smtClean="0"/>
              <a:t>homeDrive</a:t>
            </a:r>
            <a:r>
              <a:rPr lang="da-DK" dirty="0" smtClean="0"/>
              <a:t> and </a:t>
            </a:r>
            <a:r>
              <a:rPr lang="da-DK" dirty="0" err="1" smtClean="0"/>
              <a:t>homeDirectory</a:t>
            </a:r>
            <a:endParaRPr lang="da-DK" dirty="0" smtClean="0"/>
          </a:p>
          <a:p>
            <a:pPr lvl="1"/>
            <a:r>
              <a:rPr lang="da-DK" dirty="0" smtClean="0"/>
              <a:t>No FIM </a:t>
            </a:r>
            <a:r>
              <a:rPr lang="da-DK" dirty="0" smtClean="0"/>
              <a:t>Service or FIM portal</a:t>
            </a:r>
            <a:endParaRPr lang="da-DK" dirty="0" smtClean="0"/>
          </a:p>
          <a:p>
            <a:pPr lvl="2"/>
            <a:r>
              <a:rPr lang="da-DK" dirty="0" err="1" smtClean="0"/>
              <a:t>Provisioning</a:t>
            </a:r>
            <a:r>
              <a:rPr lang="da-DK" dirty="0" smtClean="0"/>
              <a:t> is done </a:t>
            </a:r>
            <a:r>
              <a:rPr lang="da-DK" dirty="0" err="1" smtClean="0"/>
              <a:t>using</a:t>
            </a:r>
            <a:r>
              <a:rPr lang="da-DK" dirty="0"/>
              <a:t> FIM </a:t>
            </a:r>
            <a:r>
              <a:rPr lang="da-DK" dirty="0" err="1"/>
              <a:t>Codeless</a:t>
            </a:r>
            <a:r>
              <a:rPr lang="da-DK" dirty="0"/>
              <a:t> </a:t>
            </a:r>
            <a:r>
              <a:rPr lang="da-DK" dirty="0" err="1"/>
              <a:t>Provisioning</a:t>
            </a:r>
            <a:r>
              <a:rPr lang="da-DK" dirty="0"/>
              <a:t> Framework (</a:t>
            </a:r>
            <a:r>
              <a:rPr lang="da-DK" dirty="0">
                <a:hlinkClick r:id="rId2"/>
              </a:rPr>
              <a:t>https://fimmre.codeplex.com</a:t>
            </a:r>
            <a:r>
              <a:rPr lang="da-DK" dirty="0" smtClean="0">
                <a:hlinkClick r:id="rId2"/>
              </a:rPr>
              <a:t>/</a:t>
            </a:r>
            <a:r>
              <a:rPr lang="da-DK" dirty="0" smtClean="0"/>
              <a:t>) – simple XML </a:t>
            </a:r>
            <a:r>
              <a:rPr lang="da-DK" dirty="0" err="1" smtClean="0"/>
              <a:t>rules</a:t>
            </a:r>
            <a:r>
              <a:rPr lang="da-DK" dirty="0" smtClean="0"/>
              <a:t> and </a:t>
            </a:r>
            <a:r>
              <a:rPr lang="da-DK" dirty="0" err="1" smtClean="0"/>
              <a:t>metaverse</a:t>
            </a:r>
            <a:r>
              <a:rPr lang="da-DK" dirty="0" smtClean="0"/>
              <a:t> </a:t>
            </a:r>
            <a:r>
              <a:rPr lang="da-DK" dirty="0" err="1" smtClean="0"/>
              <a:t>rules</a:t>
            </a:r>
            <a:r>
              <a:rPr lang="da-DK" dirty="0" smtClean="0"/>
              <a:t> </a:t>
            </a:r>
            <a:r>
              <a:rPr lang="da-DK" dirty="0" err="1" smtClean="0"/>
              <a:t>extension</a:t>
            </a:r>
            <a:endParaRPr lang="da-DK" dirty="0" smtClean="0"/>
          </a:p>
          <a:p>
            <a:pPr lvl="2"/>
            <a:endParaRPr lang="da-DK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2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da-DK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 algn="ctr">
              <a:buNone/>
            </a:pP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Now for the </a:t>
            </a:r>
            <a:r>
              <a:rPr lang="da-DK" sz="3200" dirty="0" err="1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risky</a:t>
            </a: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 part of the </a:t>
            </a:r>
            <a:r>
              <a:rPr lang="da-DK" sz="3200" dirty="0" err="1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presentation</a:t>
            </a:r>
            <a:r>
              <a:rPr lang="da-DK" sz="3200" dirty="0" smtClean="0">
                <a:solidFill>
                  <a:schemeClr val="bg2">
                    <a:lumMod val="75000"/>
                  </a:schemeClr>
                </a:solidFill>
                <a:cs typeface="Courier New" panose="02070309020205020404" pitchFamily="49" charset="0"/>
              </a:rPr>
              <a:t> – a live demo..!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856" y="950376"/>
            <a:ext cx="3302354" cy="193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3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510</TotalTime>
  <Words>1155</Words>
  <Application>Microsoft Office PowerPoint</Application>
  <PresentationFormat>Widescreen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Courier New</vt:lpstr>
      <vt:lpstr>Wingdings</vt:lpstr>
      <vt:lpstr>Wingdings 2</vt:lpstr>
      <vt:lpstr>Frame</vt:lpstr>
      <vt:lpstr> Introduction to the PowerShell Management Agent</vt:lpstr>
      <vt:lpstr>vision and background</vt:lpstr>
      <vt:lpstr>The technical stuff</vt:lpstr>
      <vt:lpstr>Schema script</vt:lpstr>
      <vt:lpstr>Import script</vt:lpstr>
      <vt:lpstr>Export script</vt:lpstr>
      <vt:lpstr>Password Management script</vt:lpstr>
      <vt:lpstr>Demo environment</vt:lpstr>
      <vt:lpstr>PowerPoint Presentation</vt:lpstr>
      <vt:lpstr>Wrap-up and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the PowerShell Management Agent</dc:title>
  <dc:creator>Søren Granfeldt</dc:creator>
  <cp:lastModifiedBy>Søren Granfeldt</cp:lastModifiedBy>
  <cp:revision>65</cp:revision>
  <dcterms:created xsi:type="dcterms:W3CDTF">2013-07-12T10:25:45Z</dcterms:created>
  <dcterms:modified xsi:type="dcterms:W3CDTF">2013-07-17T22:02:55Z</dcterms:modified>
</cp:coreProperties>
</file>