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0" r:id="rId5"/>
    <p:sldMasterId id="2147483685" r:id="rId6"/>
  </p:sldMasterIdLst>
  <p:notesMasterIdLst>
    <p:notesMasterId r:id="rId26"/>
  </p:notesMasterIdLst>
  <p:handoutMasterIdLst>
    <p:handoutMasterId r:id="rId27"/>
  </p:handoutMasterIdLst>
  <p:sldIdLst>
    <p:sldId id="425" r:id="rId7"/>
    <p:sldId id="426" r:id="rId8"/>
    <p:sldId id="427" r:id="rId9"/>
    <p:sldId id="317" r:id="rId10"/>
    <p:sldId id="351" r:id="rId11"/>
    <p:sldId id="326" r:id="rId12"/>
    <p:sldId id="412" r:id="rId13"/>
    <p:sldId id="414" r:id="rId14"/>
    <p:sldId id="413" r:id="rId15"/>
    <p:sldId id="415" r:id="rId16"/>
    <p:sldId id="416" r:id="rId17"/>
    <p:sldId id="417" r:id="rId18"/>
    <p:sldId id="418" r:id="rId19"/>
    <p:sldId id="419" r:id="rId20"/>
    <p:sldId id="421" r:id="rId21"/>
    <p:sldId id="423" r:id="rId22"/>
    <p:sldId id="424" r:id="rId23"/>
    <p:sldId id="422" r:id="rId24"/>
    <p:sldId id="409" r:id="rId25"/>
  </p:sldIdLst>
  <p:sldSz cx="9144000" cy="6858000" type="screen4x3"/>
  <p:notesSz cx="7010400" cy="92964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33CCFF"/>
    <a:srgbClr val="00FFFF"/>
    <a:srgbClr val="830921"/>
    <a:srgbClr val="996633"/>
    <a:srgbClr val="006699"/>
    <a:srgbClr val="B31020"/>
    <a:srgbClr val="D27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1" autoAdjust="0"/>
    <p:restoredTop sz="54432" autoAdjust="0"/>
  </p:normalViewPr>
  <p:slideViewPr>
    <p:cSldViewPr>
      <p:cViewPr varScale="1">
        <p:scale>
          <a:sx n="45" d="100"/>
          <a:sy n="45" d="100"/>
        </p:scale>
        <p:origin x="-181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1D3776-901D-4D8E-B3FE-87A506455BB8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7DBD8D-9120-44BD-825F-FF51EE937E48}">
      <dgm:prSet/>
      <dgm:spPr/>
      <dgm:t>
        <a:bodyPr/>
        <a:lstStyle/>
        <a:p>
          <a:pPr rtl="0"/>
          <a:endParaRPr lang="en-US" b="0" dirty="0"/>
        </a:p>
      </dgm:t>
    </dgm:pt>
    <dgm:pt modelId="{BD27FD05-F5D3-4232-A673-E9695EDD1BFD}" type="parTrans" cxnId="{82A10489-A9FD-4B07-A5EC-1C3A500F61E2}">
      <dgm:prSet/>
      <dgm:spPr/>
      <dgm:t>
        <a:bodyPr/>
        <a:lstStyle/>
        <a:p>
          <a:endParaRPr lang="en-US"/>
        </a:p>
      </dgm:t>
    </dgm:pt>
    <dgm:pt modelId="{6E81DD98-1D20-4C13-AC8C-00D7F865C7BC}" type="sibTrans" cxnId="{82A10489-A9FD-4B07-A5EC-1C3A500F61E2}">
      <dgm:prSet/>
      <dgm:spPr/>
      <dgm:t>
        <a:bodyPr/>
        <a:lstStyle/>
        <a:p>
          <a:endParaRPr lang="en-US"/>
        </a:p>
      </dgm:t>
    </dgm:pt>
    <dgm:pt modelId="{0C56EDA2-9104-468A-AC64-3B5F1644DF37}">
      <dgm:prSet/>
      <dgm:spPr/>
      <dgm:t>
        <a:bodyPr/>
        <a:lstStyle/>
        <a:p>
          <a:pPr rtl="0"/>
          <a:r>
            <a:rPr lang="en-US" b="0" i="0" dirty="0" err="1" smtClean="0"/>
            <a:t>Mutil</a:t>
          </a:r>
          <a:r>
            <a:rPr lang="en-US" b="0" i="0" dirty="0" smtClean="0"/>
            <a:t>-mastery/equal precedence</a:t>
          </a:r>
          <a:endParaRPr lang="en-US" b="1" dirty="0"/>
        </a:p>
      </dgm:t>
    </dgm:pt>
    <dgm:pt modelId="{02EA6623-11AF-44EE-ABA2-E5F84F09E518}" type="parTrans" cxnId="{25FF17D5-4694-4B15-AA84-D683BA993255}">
      <dgm:prSet/>
      <dgm:spPr/>
      <dgm:t>
        <a:bodyPr/>
        <a:lstStyle/>
        <a:p>
          <a:endParaRPr lang="en-US"/>
        </a:p>
      </dgm:t>
    </dgm:pt>
    <dgm:pt modelId="{D365125C-2044-4635-BB37-ED090D60D7DD}" type="sibTrans" cxnId="{25FF17D5-4694-4B15-AA84-D683BA993255}">
      <dgm:prSet/>
      <dgm:spPr/>
      <dgm:t>
        <a:bodyPr/>
        <a:lstStyle/>
        <a:p>
          <a:endParaRPr lang="en-US"/>
        </a:p>
      </dgm:t>
    </dgm:pt>
    <dgm:pt modelId="{4338814F-14D4-4578-8A20-27A901E41CE7}">
      <dgm:prSet/>
      <dgm:spPr/>
      <dgm:t>
        <a:bodyPr/>
        <a:lstStyle/>
        <a:p>
          <a:pPr rtl="0"/>
          <a:r>
            <a:rPr lang="en-US" b="0" dirty="0" smtClean="0"/>
            <a:t>ECMA1/XMA</a:t>
          </a:r>
          <a:endParaRPr lang="en-US" b="0" dirty="0"/>
        </a:p>
      </dgm:t>
    </dgm:pt>
    <dgm:pt modelId="{B7ADC91A-0B8D-4C9D-B7C9-579A9C65F432}" type="parTrans" cxnId="{9C6AA74D-D58D-481C-B2D8-216F0F3562A7}">
      <dgm:prSet/>
      <dgm:spPr/>
      <dgm:t>
        <a:bodyPr/>
        <a:lstStyle/>
        <a:p>
          <a:endParaRPr lang="en-US"/>
        </a:p>
      </dgm:t>
    </dgm:pt>
    <dgm:pt modelId="{219F0AE3-38A2-4214-8557-A375890DE70D}" type="sibTrans" cxnId="{9C6AA74D-D58D-481C-B2D8-216F0F3562A7}">
      <dgm:prSet/>
      <dgm:spPr/>
      <dgm:t>
        <a:bodyPr/>
        <a:lstStyle/>
        <a:p>
          <a:endParaRPr lang="en-US"/>
        </a:p>
      </dgm:t>
    </dgm:pt>
    <dgm:pt modelId="{18DCBCF0-9811-4FA0-AF36-771CB7B47E4D}">
      <dgm:prSet/>
      <dgm:spPr/>
      <dgm:t>
        <a:bodyPr/>
        <a:lstStyle/>
        <a:p>
          <a:pPr rtl="0"/>
          <a:r>
            <a:rPr lang="en-US" b="0" i="0" dirty="0" smtClean="0"/>
            <a:t>Transaction Properties</a:t>
          </a:r>
          <a:endParaRPr lang="en-US" b="1" dirty="0"/>
        </a:p>
      </dgm:t>
    </dgm:pt>
    <dgm:pt modelId="{D3BA850A-EE7E-4CF7-961D-397CA26A4225}" type="parTrans" cxnId="{02696F05-9ABF-4D2D-96D1-3D2AF4F3F07B}">
      <dgm:prSet/>
      <dgm:spPr/>
      <dgm:t>
        <a:bodyPr/>
        <a:lstStyle/>
        <a:p>
          <a:endParaRPr lang="en-US"/>
        </a:p>
      </dgm:t>
    </dgm:pt>
    <dgm:pt modelId="{5A0AEE9B-2537-4DBA-9159-3841ADAA0CBE}" type="sibTrans" cxnId="{02696F05-9ABF-4D2D-96D1-3D2AF4F3F07B}">
      <dgm:prSet/>
      <dgm:spPr/>
      <dgm:t>
        <a:bodyPr/>
        <a:lstStyle/>
        <a:p>
          <a:endParaRPr lang="en-US"/>
        </a:p>
      </dgm:t>
    </dgm:pt>
    <dgm:pt modelId="{BA6C52A6-FAE5-4791-9B16-BDB0CB6C67D9}">
      <dgm:prSet/>
      <dgm:spPr/>
      <dgm:t>
        <a:bodyPr/>
        <a:lstStyle/>
        <a:p>
          <a:pPr rtl="0"/>
          <a:endParaRPr lang="en-US" b="1" dirty="0"/>
        </a:p>
      </dgm:t>
    </dgm:pt>
    <dgm:pt modelId="{316427AA-68B6-4E27-A1BA-892FFE856952}" type="parTrans" cxnId="{BD01E9FE-81C3-43BC-8C79-067F71A14D05}">
      <dgm:prSet/>
      <dgm:spPr/>
      <dgm:t>
        <a:bodyPr/>
        <a:lstStyle/>
        <a:p>
          <a:endParaRPr lang="en-US"/>
        </a:p>
      </dgm:t>
    </dgm:pt>
    <dgm:pt modelId="{0DBB9A43-F80C-4159-B053-B4E6F4316FA5}" type="sibTrans" cxnId="{BD01E9FE-81C3-43BC-8C79-067F71A14D05}">
      <dgm:prSet/>
      <dgm:spPr/>
      <dgm:t>
        <a:bodyPr/>
        <a:lstStyle/>
        <a:p>
          <a:endParaRPr lang="en-US"/>
        </a:p>
      </dgm:t>
    </dgm:pt>
    <dgm:pt modelId="{90AE5BEA-67B1-49C2-8471-A945ED1E7C9D}">
      <dgm:prSet/>
      <dgm:spPr/>
      <dgm:t>
        <a:bodyPr/>
        <a:lstStyle/>
        <a:p>
          <a:pPr rtl="0"/>
          <a:r>
            <a:rPr lang="en-US" b="0" dirty="0" smtClean="0"/>
            <a:t>FIM CM integration</a:t>
          </a:r>
          <a:endParaRPr lang="en-US" b="0" dirty="0"/>
        </a:p>
      </dgm:t>
    </dgm:pt>
    <dgm:pt modelId="{9E7D48CF-2CC9-4AAD-8442-57C5C3DC6A70}" type="parTrans" cxnId="{D05090A8-D1AC-437A-A03F-E99E50518F4F}">
      <dgm:prSet/>
      <dgm:spPr/>
      <dgm:t>
        <a:bodyPr/>
        <a:lstStyle/>
        <a:p>
          <a:endParaRPr lang="en-US"/>
        </a:p>
      </dgm:t>
    </dgm:pt>
    <dgm:pt modelId="{FA2DB0D1-C4F0-4109-9A19-E602856A7D0C}" type="sibTrans" cxnId="{D05090A8-D1AC-437A-A03F-E99E50518F4F}">
      <dgm:prSet/>
      <dgm:spPr/>
      <dgm:t>
        <a:bodyPr/>
        <a:lstStyle/>
        <a:p>
          <a:endParaRPr lang="en-US"/>
        </a:p>
      </dgm:t>
    </dgm:pt>
    <dgm:pt modelId="{AE598961-E555-4707-A383-F1A70551CE17}">
      <dgm:prSet/>
      <dgm:spPr/>
      <dgm:t>
        <a:bodyPr/>
        <a:lstStyle/>
        <a:p>
          <a:pPr rtl="0"/>
          <a:r>
            <a:rPr lang="en-US" b="0" dirty="0" smtClean="0"/>
            <a:t>Out of Process MA</a:t>
          </a:r>
          <a:endParaRPr lang="en-US" b="0" dirty="0"/>
        </a:p>
      </dgm:t>
    </dgm:pt>
    <dgm:pt modelId="{2F582C81-44EA-44D5-9652-911B9733D2A8}" type="parTrans" cxnId="{7B4E3C00-5775-4E74-AAFF-9B3510F1BAAA}">
      <dgm:prSet/>
      <dgm:spPr/>
      <dgm:t>
        <a:bodyPr/>
        <a:lstStyle/>
        <a:p>
          <a:endParaRPr lang="en-US"/>
        </a:p>
      </dgm:t>
    </dgm:pt>
    <dgm:pt modelId="{1685E9F5-2DC2-4E31-8061-4FFC09F64879}" type="sibTrans" cxnId="{7B4E3C00-5775-4E74-AAFF-9B3510F1BAAA}">
      <dgm:prSet/>
      <dgm:spPr/>
      <dgm:t>
        <a:bodyPr/>
        <a:lstStyle/>
        <a:p>
          <a:endParaRPr lang="en-US"/>
        </a:p>
      </dgm:t>
    </dgm:pt>
    <dgm:pt modelId="{64C42470-9CFC-42DC-ABDE-E78D6C6980D5}">
      <dgm:prSet/>
      <dgm:spPr/>
      <dgm:t>
        <a:bodyPr/>
        <a:lstStyle/>
        <a:p>
          <a:pPr rtl="0"/>
          <a:endParaRPr lang="en-US" b="0" dirty="0"/>
        </a:p>
      </dgm:t>
    </dgm:pt>
    <dgm:pt modelId="{428F4AC3-AE64-47F6-9042-486BEFD3783A}" type="parTrans" cxnId="{17CAA394-2ECB-4FA1-B989-C2670584AF02}">
      <dgm:prSet/>
      <dgm:spPr/>
      <dgm:t>
        <a:bodyPr/>
        <a:lstStyle/>
        <a:p>
          <a:endParaRPr lang="en-US"/>
        </a:p>
      </dgm:t>
    </dgm:pt>
    <dgm:pt modelId="{D3A811C4-40DA-46A8-AFCC-CF2900B6442E}" type="sibTrans" cxnId="{17CAA394-2ECB-4FA1-B989-C2670584AF02}">
      <dgm:prSet/>
      <dgm:spPr/>
      <dgm:t>
        <a:bodyPr/>
        <a:lstStyle/>
        <a:p>
          <a:endParaRPr lang="en-US"/>
        </a:p>
      </dgm:t>
    </dgm:pt>
    <dgm:pt modelId="{87972871-3792-465A-9B30-3F474C5A2ADA}">
      <dgm:prSet/>
      <dgm:spPr/>
      <dgm:t>
        <a:bodyPr/>
        <a:lstStyle/>
        <a:p>
          <a:pPr rtl="0"/>
          <a:r>
            <a:rPr lang="en-US" b="0" i="0" dirty="0" smtClean="0"/>
            <a:t>Unselect Allow Nulls (Export)</a:t>
          </a:r>
          <a:endParaRPr lang="en-US" b="1" dirty="0"/>
        </a:p>
      </dgm:t>
    </dgm:pt>
    <dgm:pt modelId="{1A5E0E44-B7B9-44E3-990E-B84A32F6B7DF}" type="parTrans" cxnId="{3B8C72EF-1542-43E3-9411-FE508C20A55F}">
      <dgm:prSet/>
      <dgm:spPr/>
      <dgm:t>
        <a:bodyPr/>
        <a:lstStyle/>
        <a:p>
          <a:endParaRPr lang="en-US"/>
        </a:p>
      </dgm:t>
    </dgm:pt>
    <dgm:pt modelId="{96427958-BDFC-4E6A-AF4D-18008846F899}" type="sibTrans" cxnId="{3B8C72EF-1542-43E3-9411-FE508C20A55F}">
      <dgm:prSet/>
      <dgm:spPr/>
      <dgm:t>
        <a:bodyPr/>
        <a:lstStyle/>
        <a:p>
          <a:endParaRPr lang="en-US"/>
        </a:p>
      </dgm:t>
    </dgm:pt>
    <dgm:pt modelId="{237EC175-70C0-4C28-9077-EE7D6E917AD9}">
      <dgm:prSet/>
      <dgm:spPr/>
      <dgm:t>
        <a:bodyPr/>
        <a:lstStyle/>
        <a:p>
          <a:pPr rtl="0"/>
          <a:r>
            <a:rPr lang="en-US" b="0" dirty="0" smtClean="0"/>
            <a:t>Do not Recall Attributes</a:t>
          </a:r>
          <a:endParaRPr lang="en-US" b="0" dirty="0"/>
        </a:p>
      </dgm:t>
    </dgm:pt>
    <dgm:pt modelId="{6E19CEBB-0946-4024-8613-D8383FCF383A}" type="parTrans" cxnId="{68406376-C074-40C7-9DDF-22112BCDA6FF}">
      <dgm:prSet/>
      <dgm:spPr/>
      <dgm:t>
        <a:bodyPr/>
        <a:lstStyle/>
        <a:p>
          <a:endParaRPr lang="en-US"/>
        </a:p>
      </dgm:t>
    </dgm:pt>
    <dgm:pt modelId="{CEA6F2D6-56D6-458A-B199-4E73181D2E5E}" type="sibTrans" cxnId="{68406376-C074-40C7-9DDF-22112BCDA6FF}">
      <dgm:prSet/>
      <dgm:spPr/>
      <dgm:t>
        <a:bodyPr/>
        <a:lstStyle/>
        <a:p>
          <a:endParaRPr lang="en-US"/>
        </a:p>
      </dgm:t>
    </dgm:pt>
    <dgm:pt modelId="{94538EE9-B359-4D29-871E-DD64A54085A9}">
      <dgm:prSet/>
      <dgm:spPr/>
      <dgm:t>
        <a:bodyPr/>
        <a:lstStyle/>
        <a:p>
          <a:pPr rtl="0"/>
          <a:r>
            <a:rPr lang="en-US" b="0" dirty="0" err="1" smtClean="0"/>
            <a:t>ExchangeUtils</a:t>
          </a:r>
          <a:r>
            <a:rPr lang="en-US" b="0" dirty="0" smtClean="0"/>
            <a:t> 5.5 methods</a:t>
          </a:r>
          <a:endParaRPr lang="en-US" b="0" dirty="0"/>
        </a:p>
      </dgm:t>
    </dgm:pt>
    <dgm:pt modelId="{5B19B0D5-AB1A-4E57-A575-6AC0C71EA968}" type="parTrans" cxnId="{8C464831-FB4E-4CF3-A626-E451DCC445C2}">
      <dgm:prSet/>
      <dgm:spPr/>
      <dgm:t>
        <a:bodyPr/>
        <a:lstStyle/>
        <a:p>
          <a:endParaRPr lang="en-US"/>
        </a:p>
      </dgm:t>
    </dgm:pt>
    <dgm:pt modelId="{8E6D533F-7020-4EC8-919C-1BA923550AB3}" type="sibTrans" cxnId="{8C464831-FB4E-4CF3-A626-E451DCC445C2}">
      <dgm:prSet/>
      <dgm:spPr/>
      <dgm:t>
        <a:bodyPr/>
        <a:lstStyle/>
        <a:p>
          <a:endParaRPr lang="en-US"/>
        </a:p>
      </dgm:t>
    </dgm:pt>
    <dgm:pt modelId="{14126F0E-9EDC-406C-A327-CEDA5F1844CE}">
      <dgm:prSet/>
      <dgm:spPr/>
      <dgm:t>
        <a:bodyPr/>
        <a:lstStyle/>
        <a:p>
          <a:r>
            <a:rPr lang="en-US" b="0" dirty="0" smtClean="0"/>
            <a:t>Lotus Notes MA and SAP R/3 MA</a:t>
          </a:r>
          <a:endParaRPr lang="en-US" dirty="0"/>
        </a:p>
      </dgm:t>
    </dgm:pt>
    <dgm:pt modelId="{42B3C7F5-AAC3-411B-976B-49A400783532}" type="parTrans" cxnId="{71211102-EDED-44C7-997F-7C03C46F95C6}">
      <dgm:prSet/>
      <dgm:spPr/>
      <dgm:t>
        <a:bodyPr/>
        <a:lstStyle/>
        <a:p>
          <a:endParaRPr lang="en-US"/>
        </a:p>
      </dgm:t>
    </dgm:pt>
    <dgm:pt modelId="{64635D3A-F397-4F54-A30B-DCA523BFD7AF}" type="sibTrans" cxnId="{71211102-EDED-44C7-997F-7C03C46F95C6}">
      <dgm:prSet/>
      <dgm:spPr/>
      <dgm:t>
        <a:bodyPr/>
        <a:lstStyle/>
        <a:p>
          <a:endParaRPr lang="en-US"/>
        </a:p>
      </dgm:t>
    </dgm:pt>
    <dgm:pt modelId="{117D770B-AFAE-40AB-9B7C-7E593E4C4962}">
      <dgm:prSet/>
      <dgm:spPr/>
      <dgm:t>
        <a:bodyPr/>
        <a:lstStyle/>
        <a:p>
          <a:pPr rtl="0"/>
          <a:r>
            <a:rPr lang="en-US" b="0" i="0" smtClean="0"/>
            <a:t>Join </a:t>
          </a:r>
          <a:r>
            <a:rPr lang="en-US" b="0" i="0" dirty="0" smtClean="0"/>
            <a:t>on Any object</a:t>
          </a:r>
          <a:endParaRPr lang="en-US" b="0" dirty="0"/>
        </a:p>
      </dgm:t>
    </dgm:pt>
    <dgm:pt modelId="{E153596F-F222-4846-B5F2-40955E144534}" type="parTrans" cxnId="{0273B2F7-868F-483C-9CFF-4061E30B5EB0}">
      <dgm:prSet/>
      <dgm:spPr/>
      <dgm:t>
        <a:bodyPr/>
        <a:lstStyle/>
        <a:p>
          <a:endParaRPr lang="en-US"/>
        </a:p>
      </dgm:t>
    </dgm:pt>
    <dgm:pt modelId="{71F04A59-FCEB-45C3-A3EF-6C9A5E67E12E}" type="sibTrans" cxnId="{0273B2F7-868F-483C-9CFF-4061E30B5EB0}">
      <dgm:prSet/>
      <dgm:spPr/>
      <dgm:t>
        <a:bodyPr/>
        <a:lstStyle/>
        <a:p>
          <a:endParaRPr lang="en-US"/>
        </a:p>
      </dgm:t>
    </dgm:pt>
    <dgm:pt modelId="{D2875D4E-F3C5-43DD-8564-A274092FD433}">
      <dgm:prSet/>
      <dgm:spPr/>
      <dgm:t>
        <a:bodyPr/>
        <a:lstStyle/>
        <a:p>
          <a:pPr rtl="0"/>
          <a:r>
            <a:rPr lang="en-US" b="0" i="0" smtClean="0"/>
            <a:t>Programmatic </a:t>
          </a:r>
          <a:r>
            <a:rPr lang="en-US" b="0" i="0" dirty="0" smtClean="0"/>
            <a:t>Configuration</a:t>
          </a:r>
          <a:endParaRPr lang="en-US" b="0" dirty="0"/>
        </a:p>
      </dgm:t>
    </dgm:pt>
    <dgm:pt modelId="{C25DEF70-110E-4DA8-BE97-A27EEB8B16D4}" type="parTrans" cxnId="{924930AD-3CF3-4D58-A397-A245302B6052}">
      <dgm:prSet/>
      <dgm:spPr/>
      <dgm:t>
        <a:bodyPr/>
        <a:lstStyle/>
        <a:p>
          <a:endParaRPr lang="en-US"/>
        </a:p>
      </dgm:t>
    </dgm:pt>
    <dgm:pt modelId="{017CD1B1-2CF3-4655-9D34-71D8336DC628}" type="sibTrans" cxnId="{924930AD-3CF3-4D58-A397-A245302B6052}">
      <dgm:prSet/>
      <dgm:spPr/>
      <dgm:t>
        <a:bodyPr/>
        <a:lstStyle/>
        <a:p>
          <a:endParaRPr lang="en-US"/>
        </a:p>
      </dgm:t>
    </dgm:pt>
    <dgm:pt modelId="{8FDCF226-37B5-48B2-AE56-EF90CCEF97EA}">
      <dgm:prSet/>
      <dgm:spPr/>
      <dgm:t>
        <a:bodyPr/>
        <a:lstStyle/>
        <a:p>
          <a:pPr rtl="0"/>
          <a:r>
            <a:rPr lang="en-US" b="0" i="0" dirty="0" smtClean="0"/>
            <a:t>Combined Run profiles</a:t>
          </a:r>
          <a:endParaRPr lang="en-US" b="1" dirty="0"/>
        </a:p>
      </dgm:t>
    </dgm:pt>
    <dgm:pt modelId="{C437CC8A-F5AD-47D5-B1AB-0E27270D2FB6}" type="parTrans" cxnId="{F5FED7FA-4FEE-4A4C-9046-49D73B310803}">
      <dgm:prSet/>
      <dgm:spPr/>
      <dgm:t>
        <a:bodyPr/>
        <a:lstStyle/>
        <a:p>
          <a:endParaRPr lang="en-US"/>
        </a:p>
      </dgm:t>
    </dgm:pt>
    <dgm:pt modelId="{1F4BAE8D-8F8B-40DF-8A18-8C3743C6EFA5}" type="sibTrans" cxnId="{F5FED7FA-4FEE-4A4C-9046-49D73B310803}">
      <dgm:prSet/>
      <dgm:spPr/>
      <dgm:t>
        <a:bodyPr/>
        <a:lstStyle/>
        <a:p>
          <a:endParaRPr lang="en-US"/>
        </a:p>
      </dgm:t>
    </dgm:pt>
    <dgm:pt modelId="{A18C3272-AD9B-4C0C-A7F6-3CDA0888D9C8}" type="pres">
      <dgm:prSet presAssocID="{801D3776-901D-4D8E-B3FE-87A506455BB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AFF4FE-D565-44D4-8E0C-C42BB0653CF6}" type="pres">
      <dgm:prSet presAssocID="{4B7DBD8D-9120-44BD-825F-FF51EE937E48}" presName="compNode" presStyleCnt="0"/>
      <dgm:spPr/>
    </dgm:pt>
    <dgm:pt modelId="{534D11FD-1170-41AA-8F92-B6DF388251DD}" type="pres">
      <dgm:prSet presAssocID="{4B7DBD8D-9120-44BD-825F-FF51EE937E48}" presName="aNode" presStyleLbl="bgShp" presStyleIdx="0" presStyleCnt="3"/>
      <dgm:spPr/>
      <dgm:t>
        <a:bodyPr/>
        <a:lstStyle/>
        <a:p>
          <a:endParaRPr lang="en-US"/>
        </a:p>
      </dgm:t>
    </dgm:pt>
    <dgm:pt modelId="{2805B9DA-EE45-48B8-BD94-4FF394E446B1}" type="pres">
      <dgm:prSet presAssocID="{4B7DBD8D-9120-44BD-825F-FF51EE937E48}" presName="textNode" presStyleLbl="bgShp" presStyleIdx="0" presStyleCnt="3"/>
      <dgm:spPr/>
      <dgm:t>
        <a:bodyPr/>
        <a:lstStyle/>
        <a:p>
          <a:endParaRPr lang="en-US"/>
        </a:p>
      </dgm:t>
    </dgm:pt>
    <dgm:pt modelId="{498FDA47-D232-4FD3-8185-2C577F29C5D0}" type="pres">
      <dgm:prSet presAssocID="{4B7DBD8D-9120-44BD-825F-FF51EE937E48}" presName="compChildNode" presStyleCnt="0"/>
      <dgm:spPr/>
    </dgm:pt>
    <dgm:pt modelId="{2AF2940E-D8F7-4E6F-9606-FF2810608D26}" type="pres">
      <dgm:prSet presAssocID="{4B7DBD8D-9120-44BD-825F-FF51EE937E48}" presName="theInnerList" presStyleCnt="0"/>
      <dgm:spPr/>
    </dgm:pt>
    <dgm:pt modelId="{57F92A08-EC06-4BF1-A549-2A2936E1CFAE}" type="pres">
      <dgm:prSet presAssocID="{117D770B-AFAE-40AB-9B7C-7E593E4C4962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4DF96-59EB-4F50-AE02-87975E570DA0}" type="pres">
      <dgm:prSet presAssocID="{117D770B-AFAE-40AB-9B7C-7E593E4C4962}" presName="aSpace2" presStyleCnt="0"/>
      <dgm:spPr/>
    </dgm:pt>
    <dgm:pt modelId="{F044F139-F0E8-440C-8054-C7E510F57114}" type="pres">
      <dgm:prSet presAssocID="{87972871-3792-465A-9B30-3F474C5A2ADA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06D8C-A764-4013-9CC6-8BC0747EC7CD}" type="pres">
      <dgm:prSet presAssocID="{87972871-3792-465A-9B30-3F474C5A2ADA}" presName="aSpace2" presStyleCnt="0"/>
      <dgm:spPr/>
    </dgm:pt>
    <dgm:pt modelId="{BDFAD8DE-220E-4610-BC64-99C20E04A439}" type="pres">
      <dgm:prSet presAssocID="{237EC175-70C0-4C28-9077-EE7D6E917AD9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26C27-40AF-4201-BA94-A2F88FDD8CA4}" type="pres">
      <dgm:prSet presAssocID="{237EC175-70C0-4C28-9077-EE7D6E917AD9}" presName="aSpace2" presStyleCnt="0"/>
      <dgm:spPr/>
    </dgm:pt>
    <dgm:pt modelId="{7F538BDA-6704-40A0-9B06-2A0A034E117F}" type="pres">
      <dgm:prSet presAssocID="{94538EE9-B359-4D29-871E-DD64A54085A9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6CEB9-A1E3-483E-B03F-A5C33F80B494}" type="pres">
      <dgm:prSet presAssocID="{94538EE9-B359-4D29-871E-DD64A54085A9}" presName="aSpace2" presStyleCnt="0"/>
      <dgm:spPr/>
    </dgm:pt>
    <dgm:pt modelId="{D62EEA64-A917-4F12-9961-11F4DC78C32E}" type="pres">
      <dgm:prSet presAssocID="{14126F0E-9EDC-406C-A327-CEDA5F1844CE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552FF-8826-4C55-8CA5-F805CB2ABE0F}" type="pres">
      <dgm:prSet presAssocID="{4B7DBD8D-9120-44BD-825F-FF51EE937E48}" presName="aSpace" presStyleCnt="0"/>
      <dgm:spPr/>
    </dgm:pt>
    <dgm:pt modelId="{6A939F36-674B-4121-8DBB-7577155FA555}" type="pres">
      <dgm:prSet presAssocID="{64C42470-9CFC-42DC-ABDE-E78D6C6980D5}" presName="compNode" presStyleCnt="0"/>
      <dgm:spPr/>
    </dgm:pt>
    <dgm:pt modelId="{6847CF91-F708-47B2-BB4C-7A4619BDB641}" type="pres">
      <dgm:prSet presAssocID="{64C42470-9CFC-42DC-ABDE-E78D6C6980D5}" presName="aNode" presStyleLbl="bgShp" presStyleIdx="1" presStyleCnt="3"/>
      <dgm:spPr/>
      <dgm:t>
        <a:bodyPr/>
        <a:lstStyle/>
        <a:p>
          <a:endParaRPr lang="en-US"/>
        </a:p>
      </dgm:t>
    </dgm:pt>
    <dgm:pt modelId="{8D37EC76-8B32-41DA-B93F-63F1D8E52C4C}" type="pres">
      <dgm:prSet presAssocID="{64C42470-9CFC-42DC-ABDE-E78D6C6980D5}" presName="textNode" presStyleLbl="bgShp" presStyleIdx="1" presStyleCnt="3"/>
      <dgm:spPr/>
      <dgm:t>
        <a:bodyPr/>
        <a:lstStyle/>
        <a:p>
          <a:endParaRPr lang="en-US"/>
        </a:p>
      </dgm:t>
    </dgm:pt>
    <dgm:pt modelId="{664AA28A-49E0-4B11-9A02-FDAECB4091A7}" type="pres">
      <dgm:prSet presAssocID="{64C42470-9CFC-42DC-ABDE-E78D6C6980D5}" presName="compChildNode" presStyleCnt="0"/>
      <dgm:spPr/>
    </dgm:pt>
    <dgm:pt modelId="{C318397B-5848-4F32-8C7E-7F9ACD3F71F1}" type="pres">
      <dgm:prSet presAssocID="{64C42470-9CFC-42DC-ABDE-E78D6C6980D5}" presName="theInnerList" presStyleCnt="0"/>
      <dgm:spPr/>
    </dgm:pt>
    <dgm:pt modelId="{B32BFCF7-5565-4E27-B812-7A7201D657C4}" type="pres">
      <dgm:prSet presAssocID="{D2875D4E-F3C5-43DD-8564-A274092FD433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FC013-515C-4537-8155-01C6B3C376E1}" type="pres">
      <dgm:prSet presAssocID="{D2875D4E-F3C5-43DD-8564-A274092FD433}" presName="aSpace2" presStyleCnt="0"/>
      <dgm:spPr/>
    </dgm:pt>
    <dgm:pt modelId="{15B729DC-B2D1-4D1C-B7BD-EA5B7BBD531D}" type="pres">
      <dgm:prSet presAssocID="{AE598961-E555-4707-A383-F1A70551CE17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274BB-6656-4430-9B8C-87CC89785892}" type="pres">
      <dgm:prSet presAssocID="{AE598961-E555-4707-A383-F1A70551CE17}" presName="aSpace2" presStyleCnt="0"/>
      <dgm:spPr/>
    </dgm:pt>
    <dgm:pt modelId="{A52ACB3D-DA8F-4F3E-916D-A2EFB39051EF}" type="pres">
      <dgm:prSet presAssocID="{90AE5BEA-67B1-49C2-8471-A945ED1E7C9D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51C85-B7CC-44B3-9E87-832A1D98FE45}" type="pres">
      <dgm:prSet presAssocID="{64C42470-9CFC-42DC-ABDE-E78D6C6980D5}" presName="aSpace" presStyleCnt="0"/>
      <dgm:spPr/>
    </dgm:pt>
    <dgm:pt modelId="{8A6349DB-EC83-4794-A150-7FFA4D2EC724}" type="pres">
      <dgm:prSet presAssocID="{BA6C52A6-FAE5-4791-9B16-BDB0CB6C67D9}" presName="compNode" presStyleCnt="0"/>
      <dgm:spPr/>
    </dgm:pt>
    <dgm:pt modelId="{1A61AEE4-1836-44FC-B3FB-F06540D157D8}" type="pres">
      <dgm:prSet presAssocID="{BA6C52A6-FAE5-4791-9B16-BDB0CB6C67D9}" presName="aNode" presStyleLbl="bgShp" presStyleIdx="2" presStyleCnt="3"/>
      <dgm:spPr/>
      <dgm:t>
        <a:bodyPr/>
        <a:lstStyle/>
        <a:p>
          <a:endParaRPr lang="en-US"/>
        </a:p>
      </dgm:t>
    </dgm:pt>
    <dgm:pt modelId="{1A96C34F-1952-4F74-9FE1-E682FF6F5C92}" type="pres">
      <dgm:prSet presAssocID="{BA6C52A6-FAE5-4791-9B16-BDB0CB6C67D9}" presName="textNode" presStyleLbl="bgShp" presStyleIdx="2" presStyleCnt="3"/>
      <dgm:spPr/>
      <dgm:t>
        <a:bodyPr/>
        <a:lstStyle/>
        <a:p>
          <a:endParaRPr lang="en-US"/>
        </a:p>
      </dgm:t>
    </dgm:pt>
    <dgm:pt modelId="{39909964-DD71-43C4-9DE1-7CA21CA32213}" type="pres">
      <dgm:prSet presAssocID="{BA6C52A6-FAE5-4791-9B16-BDB0CB6C67D9}" presName="compChildNode" presStyleCnt="0"/>
      <dgm:spPr/>
    </dgm:pt>
    <dgm:pt modelId="{5B15B82B-6580-46B5-9743-B705EAC7C118}" type="pres">
      <dgm:prSet presAssocID="{BA6C52A6-FAE5-4791-9B16-BDB0CB6C67D9}" presName="theInnerList" presStyleCnt="0"/>
      <dgm:spPr/>
    </dgm:pt>
    <dgm:pt modelId="{727D7089-DB58-4AAA-BB6A-2BF09B67256D}" type="pres">
      <dgm:prSet presAssocID="{8FDCF226-37B5-48B2-AE56-EF90CCEF97EA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C2A5C-B7A4-4F67-89E0-FFFE079C19CC}" type="pres">
      <dgm:prSet presAssocID="{8FDCF226-37B5-48B2-AE56-EF90CCEF97EA}" presName="aSpace2" presStyleCnt="0"/>
      <dgm:spPr/>
    </dgm:pt>
    <dgm:pt modelId="{A927345D-AEED-40A4-AF0F-715DF400F1A6}" type="pres">
      <dgm:prSet presAssocID="{18DCBCF0-9811-4FA0-AF36-771CB7B47E4D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557DE-FDB2-40A6-8189-92676AC0B1B0}" type="pres">
      <dgm:prSet presAssocID="{18DCBCF0-9811-4FA0-AF36-771CB7B47E4D}" presName="aSpace2" presStyleCnt="0"/>
      <dgm:spPr/>
    </dgm:pt>
    <dgm:pt modelId="{7EC422A5-E4E6-4762-B3BD-D623D673C4EE}" type="pres">
      <dgm:prSet presAssocID="{4338814F-14D4-4578-8A20-27A901E41CE7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2BA9C-4214-421C-B4B9-5F213DE4F8BB}" type="pres">
      <dgm:prSet presAssocID="{4338814F-14D4-4578-8A20-27A901E41CE7}" presName="aSpace2" presStyleCnt="0"/>
      <dgm:spPr/>
    </dgm:pt>
    <dgm:pt modelId="{6EA8EE07-AA8B-4B73-A2A3-889B2FA39A52}" type="pres">
      <dgm:prSet presAssocID="{0C56EDA2-9104-468A-AC64-3B5F1644DF37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464831-FB4E-4CF3-A626-E451DCC445C2}" srcId="{4B7DBD8D-9120-44BD-825F-FF51EE937E48}" destId="{94538EE9-B359-4D29-871E-DD64A54085A9}" srcOrd="3" destOrd="0" parTransId="{5B19B0D5-AB1A-4E57-A575-6AC0C71EA968}" sibTransId="{8E6D533F-7020-4EC8-919C-1BA923550AB3}"/>
    <dgm:cxn modelId="{4E741BB2-9064-441B-B833-BC8BF313E1BD}" type="presOf" srcId="{64C42470-9CFC-42DC-ABDE-E78D6C6980D5}" destId="{6847CF91-F708-47B2-BB4C-7A4619BDB641}" srcOrd="0" destOrd="0" presId="urn:microsoft.com/office/officeart/2005/8/layout/lProcess2"/>
    <dgm:cxn modelId="{A9227E16-3B22-4E08-A1D5-C4FC01099B10}" type="presOf" srcId="{237EC175-70C0-4C28-9077-EE7D6E917AD9}" destId="{BDFAD8DE-220E-4610-BC64-99C20E04A439}" srcOrd="0" destOrd="0" presId="urn:microsoft.com/office/officeart/2005/8/layout/lProcess2"/>
    <dgm:cxn modelId="{6FE0BFAA-1576-4EEF-BA0F-C583DC8B7F0C}" type="presOf" srcId="{64C42470-9CFC-42DC-ABDE-E78D6C6980D5}" destId="{8D37EC76-8B32-41DA-B93F-63F1D8E52C4C}" srcOrd="1" destOrd="0" presId="urn:microsoft.com/office/officeart/2005/8/layout/lProcess2"/>
    <dgm:cxn modelId="{7B4E3C00-5775-4E74-AAFF-9B3510F1BAAA}" srcId="{64C42470-9CFC-42DC-ABDE-E78D6C6980D5}" destId="{AE598961-E555-4707-A383-F1A70551CE17}" srcOrd="1" destOrd="0" parTransId="{2F582C81-44EA-44D5-9652-911B9733D2A8}" sibTransId="{1685E9F5-2DC2-4E31-8061-4FFC09F64879}"/>
    <dgm:cxn modelId="{17CAA394-2ECB-4FA1-B989-C2670584AF02}" srcId="{801D3776-901D-4D8E-B3FE-87A506455BB8}" destId="{64C42470-9CFC-42DC-ABDE-E78D6C6980D5}" srcOrd="1" destOrd="0" parTransId="{428F4AC3-AE64-47F6-9042-486BEFD3783A}" sibTransId="{D3A811C4-40DA-46A8-AFCC-CF2900B6442E}"/>
    <dgm:cxn modelId="{0273B2F7-868F-483C-9CFF-4061E30B5EB0}" srcId="{4B7DBD8D-9120-44BD-825F-FF51EE937E48}" destId="{117D770B-AFAE-40AB-9B7C-7E593E4C4962}" srcOrd="0" destOrd="0" parTransId="{E153596F-F222-4846-B5F2-40955E144534}" sibTransId="{71F04A59-FCEB-45C3-A3EF-6C9A5E67E12E}"/>
    <dgm:cxn modelId="{A40CD559-DED7-48E3-A6C0-81F06E72C9CA}" type="presOf" srcId="{90AE5BEA-67B1-49C2-8471-A945ED1E7C9D}" destId="{A52ACB3D-DA8F-4F3E-916D-A2EFB39051EF}" srcOrd="0" destOrd="0" presId="urn:microsoft.com/office/officeart/2005/8/layout/lProcess2"/>
    <dgm:cxn modelId="{F5FED7FA-4FEE-4A4C-9046-49D73B310803}" srcId="{BA6C52A6-FAE5-4791-9B16-BDB0CB6C67D9}" destId="{8FDCF226-37B5-48B2-AE56-EF90CCEF97EA}" srcOrd="0" destOrd="0" parTransId="{C437CC8A-F5AD-47D5-B1AB-0E27270D2FB6}" sibTransId="{1F4BAE8D-8F8B-40DF-8A18-8C3743C6EFA5}"/>
    <dgm:cxn modelId="{1F52D712-D16B-4312-B127-D1751E3BB3B4}" type="presOf" srcId="{AE598961-E555-4707-A383-F1A70551CE17}" destId="{15B729DC-B2D1-4D1C-B7BD-EA5B7BBD531D}" srcOrd="0" destOrd="0" presId="urn:microsoft.com/office/officeart/2005/8/layout/lProcess2"/>
    <dgm:cxn modelId="{02696F05-9ABF-4D2D-96D1-3D2AF4F3F07B}" srcId="{BA6C52A6-FAE5-4791-9B16-BDB0CB6C67D9}" destId="{18DCBCF0-9811-4FA0-AF36-771CB7B47E4D}" srcOrd="1" destOrd="0" parTransId="{D3BA850A-EE7E-4CF7-961D-397CA26A4225}" sibTransId="{5A0AEE9B-2537-4DBA-9159-3841ADAA0CBE}"/>
    <dgm:cxn modelId="{BD01E9FE-81C3-43BC-8C79-067F71A14D05}" srcId="{801D3776-901D-4D8E-B3FE-87A506455BB8}" destId="{BA6C52A6-FAE5-4791-9B16-BDB0CB6C67D9}" srcOrd="2" destOrd="0" parTransId="{316427AA-68B6-4E27-A1BA-892FFE856952}" sibTransId="{0DBB9A43-F80C-4159-B053-B4E6F4316FA5}"/>
    <dgm:cxn modelId="{68406376-C074-40C7-9DDF-22112BCDA6FF}" srcId="{4B7DBD8D-9120-44BD-825F-FF51EE937E48}" destId="{237EC175-70C0-4C28-9077-EE7D6E917AD9}" srcOrd="2" destOrd="0" parTransId="{6E19CEBB-0946-4024-8613-D8383FCF383A}" sibTransId="{CEA6F2D6-56D6-458A-B199-4E73181D2E5E}"/>
    <dgm:cxn modelId="{82A10489-A9FD-4B07-A5EC-1C3A500F61E2}" srcId="{801D3776-901D-4D8E-B3FE-87A506455BB8}" destId="{4B7DBD8D-9120-44BD-825F-FF51EE937E48}" srcOrd="0" destOrd="0" parTransId="{BD27FD05-F5D3-4232-A673-E9695EDD1BFD}" sibTransId="{6E81DD98-1D20-4C13-AC8C-00D7F865C7BC}"/>
    <dgm:cxn modelId="{ACAEF808-C9B6-44B0-B288-C03FE1088797}" type="presOf" srcId="{117D770B-AFAE-40AB-9B7C-7E593E4C4962}" destId="{57F92A08-EC06-4BF1-A549-2A2936E1CFAE}" srcOrd="0" destOrd="0" presId="urn:microsoft.com/office/officeart/2005/8/layout/lProcess2"/>
    <dgm:cxn modelId="{67ED121A-CF47-40DC-B843-2ACDCF62D6CD}" type="presOf" srcId="{0C56EDA2-9104-468A-AC64-3B5F1644DF37}" destId="{6EA8EE07-AA8B-4B73-A2A3-889B2FA39A52}" srcOrd="0" destOrd="0" presId="urn:microsoft.com/office/officeart/2005/8/layout/lProcess2"/>
    <dgm:cxn modelId="{924930AD-3CF3-4D58-A397-A245302B6052}" srcId="{64C42470-9CFC-42DC-ABDE-E78D6C6980D5}" destId="{D2875D4E-F3C5-43DD-8564-A274092FD433}" srcOrd="0" destOrd="0" parTransId="{C25DEF70-110E-4DA8-BE97-A27EEB8B16D4}" sibTransId="{017CD1B1-2CF3-4655-9D34-71D8336DC628}"/>
    <dgm:cxn modelId="{E13456A0-D432-4132-9CD9-269D5D123898}" type="presOf" srcId="{801D3776-901D-4D8E-B3FE-87A506455BB8}" destId="{A18C3272-AD9B-4C0C-A7F6-3CDA0888D9C8}" srcOrd="0" destOrd="0" presId="urn:microsoft.com/office/officeart/2005/8/layout/lProcess2"/>
    <dgm:cxn modelId="{D05090A8-D1AC-437A-A03F-E99E50518F4F}" srcId="{64C42470-9CFC-42DC-ABDE-E78D6C6980D5}" destId="{90AE5BEA-67B1-49C2-8471-A945ED1E7C9D}" srcOrd="2" destOrd="0" parTransId="{9E7D48CF-2CC9-4AAD-8442-57C5C3DC6A70}" sibTransId="{FA2DB0D1-C4F0-4109-9A19-E602856A7D0C}"/>
    <dgm:cxn modelId="{76CF8CE2-6A92-49FF-BF26-2B533DC0E1ED}" type="presOf" srcId="{4338814F-14D4-4578-8A20-27A901E41CE7}" destId="{7EC422A5-E4E6-4762-B3BD-D623D673C4EE}" srcOrd="0" destOrd="0" presId="urn:microsoft.com/office/officeart/2005/8/layout/lProcess2"/>
    <dgm:cxn modelId="{3CF9A4E7-2160-4C93-93CC-4AD3857BCFC3}" type="presOf" srcId="{94538EE9-B359-4D29-871E-DD64A54085A9}" destId="{7F538BDA-6704-40A0-9B06-2A0A034E117F}" srcOrd="0" destOrd="0" presId="urn:microsoft.com/office/officeart/2005/8/layout/lProcess2"/>
    <dgm:cxn modelId="{85CA2422-A536-4007-82F6-C8A4F7408A4C}" type="presOf" srcId="{87972871-3792-465A-9B30-3F474C5A2ADA}" destId="{F044F139-F0E8-440C-8054-C7E510F57114}" srcOrd="0" destOrd="0" presId="urn:microsoft.com/office/officeart/2005/8/layout/lProcess2"/>
    <dgm:cxn modelId="{A777742C-316D-4B6A-8961-BEBA3D19F5DB}" type="presOf" srcId="{8FDCF226-37B5-48B2-AE56-EF90CCEF97EA}" destId="{727D7089-DB58-4AAA-BB6A-2BF09B67256D}" srcOrd="0" destOrd="0" presId="urn:microsoft.com/office/officeart/2005/8/layout/lProcess2"/>
    <dgm:cxn modelId="{58018A2C-C55C-4BED-8FB5-F69D96F4257A}" type="presOf" srcId="{D2875D4E-F3C5-43DD-8564-A274092FD433}" destId="{B32BFCF7-5565-4E27-B812-7A7201D657C4}" srcOrd="0" destOrd="0" presId="urn:microsoft.com/office/officeart/2005/8/layout/lProcess2"/>
    <dgm:cxn modelId="{3B8C72EF-1542-43E3-9411-FE508C20A55F}" srcId="{4B7DBD8D-9120-44BD-825F-FF51EE937E48}" destId="{87972871-3792-465A-9B30-3F474C5A2ADA}" srcOrd="1" destOrd="0" parTransId="{1A5E0E44-B7B9-44E3-990E-B84A32F6B7DF}" sibTransId="{96427958-BDFC-4E6A-AF4D-18008846F899}"/>
    <dgm:cxn modelId="{CB5313E3-0027-4031-A33B-9F710FEEA0FC}" type="presOf" srcId="{14126F0E-9EDC-406C-A327-CEDA5F1844CE}" destId="{D62EEA64-A917-4F12-9961-11F4DC78C32E}" srcOrd="0" destOrd="0" presId="urn:microsoft.com/office/officeart/2005/8/layout/lProcess2"/>
    <dgm:cxn modelId="{877041B3-D175-4468-9FA1-5FEA5120D4DC}" type="presOf" srcId="{4B7DBD8D-9120-44BD-825F-FF51EE937E48}" destId="{534D11FD-1170-41AA-8F92-B6DF388251DD}" srcOrd="0" destOrd="0" presId="urn:microsoft.com/office/officeart/2005/8/layout/lProcess2"/>
    <dgm:cxn modelId="{B8545066-6AB3-4D50-9E6F-0FCE3F1EC745}" type="presOf" srcId="{4B7DBD8D-9120-44BD-825F-FF51EE937E48}" destId="{2805B9DA-EE45-48B8-BD94-4FF394E446B1}" srcOrd="1" destOrd="0" presId="urn:microsoft.com/office/officeart/2005/8/layout/lProcess2"/>
    <dgm:cxn modelId="{874CE207-010B-47D0-947F-9834844A939C}" type="presOf" srcId="{BA6C52A6-FAE5-4791-9B16-BDB0CB6C67D9}" destId="{1A96C34F-1952-4F74-9FE1-E682FF6F5C92}" srcOrd="1" destOrd="0" presId="urn:microsoft.com/office/officeart/2005/8/layout/lProcess2"/>
    <dgm:cxn modelId="{9C6AA74D-D58D-481C-B2D8-216F0F3562A7}" srcId="{BA6C52A6-FAE5-4791-9B16-BDB0CB6C67D9}" destId="{4338814F-14D4-4578-8A20-27A901E41CE7}" srcOrd="2" destOrd="0" parTransId="{B7ADC91A-0B8D-4C9D-B7C9-579A9C65F432}" sibTransId="{219F0AE3-38A2-4214-8557-A375890DE70D}"/>
    <dgm:cxn modelId="{71211102-EDED-44C7-997F-7C03C46F95C6}" srcId="{4B7DBD8D-9120-44BD-825F-FF51EE937E48}" destId="{14126F0E-9EDC-406C-A327-CEDA5F1844CE}" srcOrd="4" destOrd="0" parTransId="{42B3C7F5-AAC3-411B-976B-49A400783532}" sibTransId="{64635D3A-F397-4F54-A30B-DCA523BFD7AF}"/>
    <dgm:cxn modelId="{B89A98FE-F444-467C-9D07-3F1892B2C649}" type="presOf" srcId="{BA6C52A6-FAE5-4791-9B16-BDB0CB6C67D9}" destId="{1A61AEE4-1836-44FC-B3FB-F06540D157D8}" srcOrd="0" destOrd="0" presId="urn:microsoft.com/office/officeart/2005/8/layout/lProcess2"/>
    <dgm:cxn modelId="{0D25B8E4-1752-4063-B132-6D7D498B1ACA}" type="presOf" srcId="{18DCBCF0-9811-4FA0-AF36-771CB7B47E4D}" destId="{A927345D-AEED-40A4-AF0F-715DF400F1A6}" srcOrd="0" destOrd="0" presId="urn:microsoft.com/office/officeart/2005/8/layout/lProcess2"/>
    <dgm:cxn modelId="{25FF17D5-4694-4B15-AA84-D683BA993255}" srcId="{BA6C52A6-FAE5-4791-9B16-BDB0CB6C67D9}" destId="{0C56EDA2-9104-468A-AC64-3B5F1644DF37}" srcOrd="3" destOrd="0" parTransId="{02EA6623-11AF-44EE-ABA2-E5F84F09E518}" sibTransId="{D365125C-2044-4635-BB37-ED090D60D7DD}"/>
    <dgm:cxn modelId="{3CE34653-C82C-4205-A7E6-C3717B5FC89F}" type="presParOf" srcId="{A18C3272-AD9B-4C0C-A7F6-3CDA0888D9C8}" destId="{3FAFF4FE-D565-44D4-8E0C-C42BB0653CF6}" srcOrd="0" destOrd="0" presId="urn:microsoft.com/office/officeart/2005/8/layout/lProcess2"/>
    <dgm:cxn modelId="{086AAC87-113B-48E1-98AE-19FADB162418}" type="presParOf" srcId="{3FAFF4FE-D565-44D4-8E0C-C42BB0653CF6}" destId="{534D11FD-1170-41AA-8F92-B6DF388251DD}" srcOrd="0" destOrd="0" presId="urn:microsoft.com/office/officeart/2005/8/layout/lProcess2"/>
    <dgm:cxn modelId="{251F5EBB-746D-4160-AA25-B0525A142D8A}" type="presParOf" srcId="{3FAFF4FE-D565-44D4-8E0C-C42BB0653CF6}" destId="{2805B9DA-EE45-48B8-BD94-4FF394E446B1}" srcOrd="1" destOrd="0" presId="urn:microsoft.com/office/officeart/2005/8/layout/lProcess2"/>
    <dgm:cxn modelId="{16BB8909-3711-4D38-8DE0-DC3121A82BE0}" type="presParOf" srcId="{3FAFF4FE-D565-44D4-8E0C-C42BB0653CF6}" destId="{498FDA47-D232-4FD3-8185-2C577F29C5D0}" srcOrd="2" destOrd="0" presId="urn:microsoft.com/office/officeart/2005/8/layout/lProcess2"/>
    <dgm:cxn modelId="{AEBC39F9-D4C1-4245-B0BE-7DB8A2FC5415}" type="presParOf" srcId="{498FDA47-D232-4FD3-8185-2C577F29C5D0}" destId="{2AF2940E-D8F7-4E6F-9606-FF2810608D26}" srcOrd="0" destOrd="0" presId="urn:microsoft.com/office/officeart/2005/8/layout/lProcess2"/>
    <dgm:cxn modelId="{24042037-BF7D-41EE-A5F9-DCCCF5E17812}" type="presParOf" srcId="{2AF2940E-D8F7-4E6F-9606-FF2810608D26}" destId="{57F92A08-EC06-4BF1-A549-2A2936E1CFAE}" srcOrd="0" destOrd="0" presId="urn:microsoft.com/office/officeart/2005/8/layout/lProcess2"/>
    <dgm:cxn modelId="{EB432B18-5728-44B4-8D15-EE174A560427}" type="presParOf" srcId="{2AF2940E-D8F7-4E6F-9606-FF2810608D26}" destId="{8B94DF96-59EB-4F50-AE02-87975E570DA0}" srcOrd="1" destOrd="0" presId="urn:microsoft.com/office/officeart/2005/8/layout/lProcess2"/>
    <dgm:cxn modelId="{B7A4D086-5700-4540-9A53-1FF1FD30BFC0}" type="presParOf" srcId="{2AF2940E-D8F7-4E6F-9606-FF2810608D26}" destId="{F044F139-F0E8-440C-8054-C7E510F57114}" srcOrd="2" destOrd="0" presId="urn:microsoft.com/office/officeart/2005/8/layout/lProcess2"/>
    <dgm:cxn modelId="{D193CF1F-87A2-4FDF-97B2-761A57A3BD05}" type="presParOf" srcId="{2AF2940E-D8F7-4E6F-9606-FF2810608D26}" destId="{FCA06D8C-A764-4013-9CC6-8BC0747EC7CD}" srcOrd="3" destOrd="0" presId="urn:microsoft.com/office/officeart/2005/8/layout/lProcess2"/>
    <dgm:cxn modelId="{D54D63F5-2B76-4C66-AD22-F0F3019FF46D}" type="presParOf" srcId="{2AF2940E-D8F7-4E6F-9606-FF2810608D26}" destId="{BDFAD8DE-220E-4610-BC64-99C20E04A439}" srcOrd="4" destOrd="0" presId="urn:microsoft.com/office/officeart/2005/8/layout/lProcess2"/>
    <dgm:cxn modelId="{D3E4AF0D-E235-4B7C-9890-5E8F6069716B}" type="presParOf" srcId="{2AF2940E-D8F7-4E6F-9606-FF2810608D26}" destId="{79326C27-40AF-4201-BA94-A2F88FDD8CA4}" srcOrd="5" destOrd="0" presId="urn:microsoft.com/office/officeart/2005/8/layout/lProcess2"/>
    <dgm:cxn modelId="{BAEF07FE-45F6-4500-877D-33AF9F17DCF4}" type="presParOf" srcId="{2AF2940E-D8F7-4E6F-9606-FF2810608D26}" destId="{7F538BDA-6704-40A0-9B06-2A0A034E117F}" srcOrd="6" destOrd="0" presId="urn:microsoft.com/office/officeart/2005/8/layout/lProcess2"/>
    <dgm:cxn modelId="{C0433CA8-3EA8-442F-836C-9D676A6812CF}" type="presParOf" srcId="{2AF2940E-D8F7-4E6F-9606-FF2810608D26}" destId="{F8B6CEB9-A1E3-483E-B03F-A5C33F80B494}" srcOrd="7" destOrd="0" presId="urn:microsoft.com/office/officeart/2005/8/layout/lProcess2"/>
    <dgm:cxn modelId="{BFCCE682-BF43-4D79-B8C4-832552475F64}" type="presParOf" srcId="{2AF2940E-D8F7-4E6F-9606-FF2810608D26}" destId="{D62EEA64-A917-4F12-9961-11F4DC78C32E}" srcOrd="8" destOrd="0" presId="urn:microsoft.com/office/officeart/2005/8/layout/lProcess2"/>
    <dgm:cxn modelId="{021D07EF-6415-4E1E-93BC-5609087358CA}" type="presParOf" srcId="{A18C3272-AD9B-4C0C-A7F6-3CDA0888D9C8}" destId="{F6D552FF-8826-4C55-8CA5-F805CB2ABE0F}" srcOrd="1" destOrd="0" presId="urn:microsoft.com/office/officeart/2005/8/layout/lProcess2"/>
    <dgm:cxn modelId="{48E99063-793C-47DB-B952-C522ADEB2BDA}" type="presParOf" srcId="{A18C3272-AD9B-4C0C-A7F6-3CDA0888D9C8}" destId="{6A939F36-674B-4121-8DBB-7577155FA555}" srcOrd="2" destOrd="0" presId="urn:microsoft.com/office/officeart/2005/8/layout/lProcess2"/>
    <dgm:cxn modelId="{3D0002F0-7410-4CB7-B842-5A6194137879}" type="presParOf" srcId="{6A939F36-674B-4121-8DBB-7577155FA555}" destId="{6847CF91-F708-47B2-BB4C-7A4619BDB641}" srcOrd="0" destOrd="0" presId="urn:microsoft.com/office/officeart/2005/8/layout/lProcess2"/>
    <dgm:cxn modelId="{D294D7F5-5D2D-4C2B-9DE5-4E20CC1E2046}" type="presParOf" srcId="{6A939F36-674B-4121-8DBB-7577155FA555}" destId="{8D37EC76-8B32-41DA-B93F-63F1D8E52C4C}" srcOrd="1" destOrd="0" presId="urn:microsoft.com/office/officeart/2005/8/layout/lProcess2"/>
    <dgm:cxn modelId="{D0DACD2C-DFF7-47C3-9146-726C3C833DCF}" type="presParOf" srcId="{6A939F36-674B-4121-8DBB-7577155FA555}" destId="{664AA28A-49E0-4B11-9A02-FDAECB4091A7}" srcOrd="2" destOrd="0" presId="urn:microsoft.com/office/officeart/2005/8/layout/lProcess2"/>
    <dgm:cxn modelId="{D14F0875-3309-4BC1-9B40-9CE90D0B5B6A}" type="presParOf" srcId="{664AA28A-49E0-4B11-9A02-FDAECB4091A7}" destId="{C318397B-5848-4F32-8C7E-7F9ACD3F71F1}" srcOrd="0" destOrd="0" presId="urn:microsoft.com/office/officeart/2005/8/layout/lProcess2"/>
    <dgm:cxn modelId="{4113C633-24F3-439F-94ED-0554A07D5C70}" type="presParOf" srcId="{C318397B-5848-4F32-8C7E-7F9ACD3F71F1}" destId="{B32BFCF7-5565-4E27-B812-7A7201D657C4}" srcOrd="0" destOrd="0" presId="urn:microsoft.com/office/officeart/2005/8/layout/lProcess2"/>
    <dgm:cxn modelId="{4CB0A494-BBCA-4607-B404-624967E828CB}" type="presParOf" srcId="{C318397B-5848-4F32-8C7E-7F9ACD3F71F1}" destId="{F5BFC013-515C-4537-8155-01C6B3C376E1}" srcOrd="1" destOrd="0" presId="urn:microsoft.com/office/officeart/2005/8/layout/lProcess2"/>
    <dgm:cxn modelId="{234C4197-243D-4D47-AFA2-85B29F4A2E8A}" type="presParOf" srcId="{C318397B-5848-4F32-8C7E-7F9ACD3F71F1}" destId="{15B729DC-B2D1-4D1C-B7BD-EA5B7BBD531D}" srcOrd="2" destOrd="0" presId="urn:microsoft.com/office/officeart/2005/8/layout/lProcess2"/>
    <dgm:cxn modelId="{B9FC275F-3991-43C8-80AB-0D1A4116E4F0}" type="presParOf" srcId="{C318397B-5848-4F32-8C7E-7F9ACD3F71F1}" destId="{3B6274BB-6656-4430-9B8C-87CC89785892}" srcOrd="3" destOrd="0" presId="urn:microsoft.com/office/officeart/2005/8/layout/lProcess2"/>
    <dgm:cxn modelId="{95AAB884-C932-4B35-8932-BACD3EDE915B}" type="presParOf" srcId="{C318397B-5848-4F32-8C7E-7F9ACD3F71F1}" destId="{A52ACB3D-DA8F-4F3E-916D-A2EFB39051EF}" srcOrd="4" destOrd="0" presId="urn:microsoft.com/office/officeart/2005/8/layout/lProcess2"/>
    <dgm:cxn modelId="{AB244CCE-7D0B-4C3E-8A51-C29B33B066F8}" type="presParOf" srcId="{A18C3272-AD9B-4C0C-A7F6-3CDA0888D9C8}" destId="{33B51C85-B7CC-44B3-9E87-832A1D98FE45}" srcOrd="3" destOrd="0" presId="urn:microsoft.com/office/officeart/2005/8/layout/lProcess2"/>
    <dgm:cxn modelId="{8ACE6DFE-C0CA-492A-937E-A2D7E03FD517}" type="presParOf" srcId="{A18C3272-AD9B-4C0C-A7F6-3CDA0888D9C8}" destId="{8A6349DB-EC83-4794-A150-7FFA4D2EC724}" srcOrd="4" destOrd="0" presId="urn:microsoft.com/office/officeart/2005/8/layout/lProcess2"/>
    <dgm:cxn modelId="{45C18950-3E42-418F-AAB8-9ED3512785A5}" type="presParOf" srcId="{8A6349DB-EC83-4794-A150-7FFA4D2EC724}" destId="{1A61AEE4-1836-44FC-B3FB-F06540D157D8}" srcOrd="0" destOrd="0" presId="urn:microsoft.com/office/officeart/2005/8/layout/lProcess2"/>
    <dgm:cxn modelId="{39230A4C-2322-4863-9912-D0D1B4F510BB}" type="presParOf" srcId="{8A6349DB-EC83-4794-A150-7FFA4D2EC724}" destId="{1A96C34F-1952-4F74-9FE1-E682FF6F5C92}" srcOrd="1" destOrd="0" presId="urn:microsoft.com/office/officeart/2005/8/layout/lProcess2"/>
    <dgm:cxn modelId="{AA45A1E3-B0F8-4A81-8CAA-B56F744AA200}" type="presParOf" srcId="{8A6349DB-EC83-4794-A150-7FFA4D2EC724}" destId="{39909964-DD71-43C4-9DE1-7CA21CA32213}" srcOrd="2" destOrd="0" presId="urn:microsoft.com/office/officeart/2005/8/layout/lProcess2"/>
    <dgm:cxn modelId="{DABB071F-268D-4555-8F2C-783D7761E61A}" type="presParOf" srcId="{39909964-DD71-43C4-9DE1-7CA21CA32213}" destId="{5B15B82B-6580-46B5-9743-B705EAC7C118}" srcOrd="0" destOrd="0" presId="urn:microsoft.com/office/officeart/2005/8/layout/lProcess2"/>
    <dgm:cxn modelId="{D7348A8C-EAEE-456F-9000-9CC8E54F51B2}" type="presParOf" srcId="{5B15B82B-6580-46B5-9743-B705EAC7C118}" destId="{727D7089-DB58-4AAA-BB6A-2BF09B67256D}" srcOrd="0" destOrd="0" presId="urn:microsoft.com/office/officeart/2005/8/layout/lProcess2"/>
    <dgm:cxn modelId="{205E1B90-7F50-43B2-8394-1A4F8499B37D}" type="presParOf" srcId="{5B15B82B-6580-46B5-9743-B705EAC7C118}" destId="{769C2A5C-B7A4-4F67-89E0-FFFE079C19CC}" srcOrd="1" destOrd="0" presId="urn:microsoft.com/office/officeart/2005/8/layout/lProcess2"/>
    <dgm:cxn modelId="{EA325B6A-132C-4E69-A318-AAFC537335F3}" type="presParOf" srcId="{5B15B82B-6580-46B5-9743-B705EAC7C118}" destId="{A927345D-AEED-40A4-AF0F-715DF400F1A6}" srcOrd="2" destOrd="0" presId="urn:microsoft.com/office/officeart/2005/8/layout/lProcess2"/>
    <dgm:cxn modelId="{E80115C0-26EA-4E27-83AF-543B312C9126}" type="presParOf" srcId="{5B15B82B-6580-46B5-9743-B705EAC7C118}" destId="{09B557DE-FDB2-40A6-8189-92676AC0B1B0}" srcOrd="3" destOrd="0" presId="urn:microsoft.com/office/officeart/2005/8/layout/lProcess2"/>
    <dgm:cxn modelId="{6F020338-569C-4F25-BEBC-5139CA517FBA}" type="presParOf" srcId="{5B15B82B-6580-46B5-9743-B705EAC7C118}" destId="{7EC422A5-E4E6-4762-B3BD-D623D673C4EE}" srcOrd="4" destOrd="0" presId="urn:microsoft.com/office/officeart/2005/8/layout/lProcess2"/>
    <dgm:cxn modelId="{1CB9B755-6318-4569-884F-852B90EBC786}" type="presParOf" srcId="{5B15B82B-6580-46B5-9743-B705EAC7C118}" destId="{C922BA9C-4214-421C-B4B9-5F213DE4F8BB}" srcOrd="5" destOrd="0" presId="urn:microsoft.com/office/officeart/2005/8/layout/lProcess2"/>
    <dgm:cxn modelId="{D8641654-A277-4B3B-ACAD-5C1F70F75D58}" type="presParOf" srcId="{5B15B82B-6580-46B5-9743-B705EAC7C118}" destId="{6EA8EE07-AA8B-4B73-A2A3-889B2FA39A52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1D3776-901D-4D8E-B3FE-87A506455BB8}" type="doc">
      <dgm:prSet loTypeId="urn:microsoft.com/office/officeart/2005/8/layout/lProcess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7DBD8D-9120-44BD-825F-FF51EE937E48}">
      <dgm:prSet/>
      <dgm:spPr/>
      <dgm:t>
        <a:bodyPr/>
        <a:lstStyle/>
        <a:p>
          <a:pPr rtl="0"/>
          <a:r>
            <a:rPr lang="en-US" b="0" i="0" dirty="0" smtClean="0"/>
            <a:t>Almost No impact</a:t>
          </a:r>
          <a:endParaRPr lang="en-US" b="0" dirty="0"/>
        </a:p>
      </dgm:t>
    </dgm:pt>
    <dgm:pt modelId="{BD27FD05-F5D3-4232-A673-E9695EDD1BFD}" type="parTrans" cxnId="{82A10489-A9FD-4B07-A5EC-1C3A500F61E2}">
      <dgm:prSet/>
      <dgm:spPr/>
      <dgm:t>
        <a:bodyPr/>
        <a:lstStyle/>
        <a:p>
          <a:endParaRPr lang="en-US"/>
        </a:p>
      </dgm:t>
    </dgm:pt>
    <dgm:pt modelId="{6E81DD98-1D20-4C13-AC8C-00D7F865C7BC}" type="sibTrans" cxnId="{82A10489-A9FD-4B07-A5EC-1C3A500F61E2}">
      <dgm:prSet/>
      <dgm:spPr/>
      <dgm:t>
        <a:bodyPr/>
        <a:lstStyle/>
        <a:p>
          <a:endParaRPr lang="en-US"/>
        </a:p>
      </dgm:t>
    </dgm:pt>
    <dgm:pt modelId="{0C56EDA2-9104-468A-AC64-3B5F1644DF37}">
      <dgm:prSet/>
      <dgm:spPr/>
      <dgm:t>
        <a:bodyPr/>
        <a:lstStyle/>
        <a:p>
          <a:pPr rtl="0"/>
          <a:r>
            <a:rPr lang="en-US" b="0" i="0" dirty="0" smtClean="0"/>
            <a:t>Multi-mastery/equal precedence</a:t>
          </a:r>
          <a:endParaRPr lang="en-US" b="1" dirty="0"/>
        </a:p>
      </dgm:t>
    </dgm:pt>
    <dgm:pt modelId="{02EA6623-11AF-44EE-ABA2-E5F84F09E518}" type="parTrans" cxnId="{25FF17D5-4694-4B15-AA84-D683BA993255}">
      <dgm:prSet/>
      <dgm:spPr/>
      <dgm:t>
        <a:bodyPr/>
        <a:lstStyle/>
        <a:p>
          <a:endParaRPr lang="en-US"/>
        </a:p>
      </dgm:t>
    </dgm:pt>
    <dgm:pt modelId="{D365125C-2044-4635-BB37-ED090D60D7DD}" type="sibTrans" cxnId="{25FF17D5-4694-4B15-AA84-D683BA993255}">
      <dgm:prSet/>
      <dgm:spPr/>
      <dgm:t>
        <a:bodyPr/>
        <a:lstStyle/>
        <a:p>
          <a:endParaRPr lang="en-US"/>
        </a:p>
      </dgm:t>
    </dgm:pt>
    <dgm:pt modelId="{4338814F-14D4-4578-8A20-27A901E41CE7}">
      <dgm:prSet/>
      <dgm:spPr/>
      <dgm:t>
        <a:bodyPr/>
        <a:lstStyle/>
        <a:p>
          <a:pPr rtl="0"/>
          <a:r>
            <a:rPr lang="en-US" b="0" dirty="0" smtClean="0"/>
            <a:t>ECMA1/XMA</a:t>
          </a:r>
          <a:endParaRPr lang="en-US" b="0" dirty="0"/>
        </a:p>
      </dgm:t>
    </dgm:pt>
    <dgm:pt modelId="{B7ADC91A-0B8D-4C9D-B7C9-579A9C65F432}" type="parTrans" cxnId="{9C6AA74D-D58D-481C-B2D8-216F0F3562A7}">
      <dgm:prSet/>
      <dgm:spPr/>
      <dgm:t>
        <a:bodyPr/>
        <a:lstStyle/>
        <a:p>
          <a:endParaRPr lang="en-US"/>
        </a:p>
      </dgm:t>
    </dgm:pt>
    <dgm:pt modelId="{219F0AE3-38A2-4214-8557-A375890DE70D}" type="sibTrans" cxnId="{9C6AA74D-D58D-481C-B2D8-216F0F3562A7}">
      <dgm:prSet/>
      <dgm:spPr/>
      <dgm:t>
        <a:bodyPr/>
        <a:lstStyle/>
        <a:p>
          <a:endParaRPr lang="en-US"/>
        </a:p>
      </dgm:t>
    </dgm:pt>
    <dgm:pt modelId="{18DCBCF0-9811-4FA0-AF36-771CB7B47E4D}">
      <dgm:prSet/>
      <dgm:spPr/>
      <dgm:t>
        <a:bodyPr/>
        <a:lstStyle/>
        <a:p>
          <a:pPr rtl="0"/>
          <a:r>
            <a:rPr lang="en-US" b="0" i="0" dirty="0" smtClean="0"/>
            <a:t>Transaction Properties</a:t>
          </a:r>
          <a:endParaRPr lang="en-US" b="1" dirty="0"/>
        </a:p>
      </dgm:t>
    </dgm:pt>
    <dgm:pt modelId="{D3BA850A-EE7E-4CF7-961D-397CA26A4225}" type="parTrans" cxnId="{02696F05-9ABF-4D2D-96D1-3D2AF4F3F07B}">
      <dgm:prSet/>
      <dgm:spPr/>
      <dgm:t>
        <a:bodyPr/>
        <a:lstStyle/>
        <a:p>
          <a:endParaRPr lang="en-US"/>
        </a:p>
      </dgm:t>
    </dgm:pt>
    <dgm:pt modelId="{5A0AEE9B-2537-4DBA-9159-3841ADAA0CBE}" type="sibTrans" cxnId="{02696F05-9ABF-4D2D-96D1-3D2AF4F3F07B}">
      <dgm:prSet/>
      <dgm:spPr/>
      <dgm:t>
        <a:bodyPr/>
        <a:lstStyle/>
        <a:p>
          <a:endParaRPr lang="en-US"/>
        </a:p>
      </dgm:t>
    </dgm:pt>
    <dgm:pt modelId="{BA6C52A6-FAE5-4791-9B16-BDB0CB6C67D9}">
      <dgm:prSet/>
      <dgm:spPr/>
      <dgm:t>
        <a:bodyPr/>
        <a:lstStyle/>
        <a:p>
          <a:pPr rtl="0"/>
          <a:r>
            <a:rPr lang="en-US" b="0" i="0" dirty="0" smtClean="0"/>
            <a:t>Major impact</a:t>
          </a:r>
          <a:endParaRPr lang="en-US" b="1" dirty="0"/>
        </a:p>
      </dgm:t>
    </dgm:pt>
    <dgm:pt modelId="{316427AA-68B6-4E27-A1BA-892FFE856952}" type="parTrans" cxnId="{BD01E9FE-81C3-43BC-8C79-067F71A14D05}">
      <dgm:prSet/>
      <dgm:spPr/>
      <dgm:t>
        <a:bodyPr/>
        <a:lstStyle/>
        <a:p>
          <a:endParaRPr lang="en-US"/>
        </a:p>
      </dgm:t>
    </dgm:pt>
    <dgm:pt modelId="{0DBB9A43-F80C-4159-B053-B4E6F4316FA5}" type="sibTrans" cxnId="{BD01E9FE-81C3-43BC-8C79-067F71A14D05}">
      <dgm:prSet/>
      <dgm:spPr/>
      <dgm:t>
        <a:bodyPr/>
        <a:lstStyle/>
        <a:p>
          <a:endParaRPr lang="en-US"/>
        </a:p>
      </dgm:t>
    </dgm:pt>
    <dgm:pt modelId="{90AE5BEA-67B1-49C2-8471-A945ED1E7C9D}">
      <dgm:prSet/>
      <dgm:spPr/>
      <dgm:t>
        <a:bodyPr/>
        <a:lstStyle/>
        <a:p>
          <a:pPr rtl="0"/>
          <a:r>
            <a:rPr lang="en-US" b="0" dirty="0" smtClean="0"/>
            <a:t>FIM CM integration</a:t>
          </a:r>
          <a:endParaRPr lang="en-US" b="0" dirty="0"/>
        </a:p>
      </dgm:t>
    </dgm:pt>
    <dgm:pt modelId="{9E7D48CF-2CC9-4AAD-8442-57C5C3DC6A70}" type="parTrans" cxnId="{D05090A8-D1AC-437A-A03F-E99E50518F4F}">
      <dgm:prSet/>
      <dgm:spPr/>
      <dgm:t>
        <a:bodyPr/>
        <a:lstStyle/>
        <a:p>
          <a:endParaRPr lang="en-US"/>
        </a:p>
      </dgm:t>
    </dgm:pt>
    <dgm:pt modelId="{FA2DB0D1-C4F0-4109-9A19-E602856A7D0C}" type="sibTrans" cxnId="{D05090A8-D1AC-437A-A03F-E99E50518F4F}">
      <dgm:prSet/>
      <dgm:spPr/>
      <dgm:t>
        <a:bodyPr/>
        <a:lstStyle/>
        <a:p>
          <a:endParaRPr lang="en-US"/>
        </a:p>
      </dgm:t>
    </dgm:pt>
    <dgm:pt modelId="{AE598961-E555-4707-A383-F1A70551CE17}">
      <dgm:prSet/>
      <dgm:spPr/>
      <dgm:t>
        <a:bodyPr/>
        <a:lstStyle/>
        <a:p>
          <a:pPr rtl="0"/>
          <a:r>
            <a:rPr lang="en-US" b="0" dirty="0" smtClean="0"/>
            <a:t>Out of Process MA</a:t>
          </a:r>
          <a:endParaRPr lang="en-US" b="0" dirty="0"/>
        </a:p>
      </dgm:t>
    </dgm:pt>
    <dgm:pt modelId="{2F582C81-44EA-44D5-9652-911B9733D2A8}" type="parTrans" cxnId="{7B4E3C00-5775-4E74-AAFF-9B3510F1BAAA}">
      <dgm:prSet/>
      <dgm:spPr/>
      <dgm:t>
        <a:bodyPr/>
        <a:lstStyle/>
        <a:p>
          <a:endParaRPr lang="en-US"/>
        </a:p>
      </dgm:t>
    </dgm:pt>
    <dgm:pt modelId="{1685E9F5-2DC2-4E31-8061-4FFC09F64879}" type="sibTrans" cxnId="{7B4E3C00-5775-4E74-AAFF-9B3510F1BAAA}">
      <dgm:prSet/>
      <dgm:spPr/>
      <dgm:t>
        <a:bodyPr/>
        <a:lstStyle/>
        <a:p>
          <a:endParaRPr lang="en-US"/>
        </a:p>
      </dgm:t>
    </dgm:pt>
    <dgm:pt modelId="{64C42470-9CFC-42DC-ABDE-E78D6C6980D5}">
      <dgm:prSet/>
      <dgm:spPr/>
      <dgm:t>
        <a:bodyPr/>
        <a:lstStyle/>
        <a:p>
          <a:pPr rtl="0"/>
          <a:r>
            <a:rPr lang="en-US" b="0" i="0" dirty="0" smtClean="0"/>
            <a:t>Minor impact</a:t>
          </a:r>
          <a:endParaRPr lang="en-US" b="0" dirty="0"/>
        </a:p>
      </dgm:t>
    </dgm:pt>
    <dgm:pt modelId="{428F4AC3-AE64-47F6-9042-486BEFD3783A}" type="parTrans" cxnId="{17CAA394-2ECB-4FA1-B989-C2670584AF02}">
      <dgm:prSet/>
      <dgm:spPr/>
      <dgm:t>
        <a:bodyPr/>
        <a:lstStyle/>
        <a:p>
          <a:endParaRPr lang="en-US"/>
        </a:p>
      </dgm:t>
    </dgm:pt>
    <dgm:pt modelId="{D3A811C4-40DA-46A8-AFCC-CF2900B6442E}" type="sibTrans" cxnId="{17CAA394-2ECB-4FA1-B989-C2670584AF02}">
      <dgm:prSet/>
      <dgm:spPr/>
      <dgm:t>
        <a:bodyPr/>
        <a:lstStyle/>
        <a:p>
          <a:endParaRPr lang="en-US"/>
        </a:p>
      </dgm:t>
    </dgm:pt>
    <dgm:pt modelId="{87972871-3792-465A-9B30-3F474C5A2ADA}">
      <dgm:prSet/>
      <dgm:spPr/>
      <dgm:t>
        <a:bodyPr/>
        <a:lstStyle/>
        <a:p>
          <a:pPr rtl="0"/>
          <a:r>
            <a:rPr lang="en-US" b="0" i="0" dirty="0" smtClean="0"/>
            <a:t>Unselect Allow Nulls (Export)</a:t>
          </a:r>
          <a:endParaRPr lang="en-US" b="1" dirty="0"/>
        </a:p>
      </dgm:t>
    </dgm:pt>
    <dgm:pt modelId="{1A5E0E44-B7B9-44E3-990E-B84A32F6B7DF}" type="parTrans" cxnId="{3B8C72EF-1542-43E3-9411-FE508C20A55F}">
      <dgm:prSet/>
      <dgm:spPr/>
      <dgm:t>
        <a:bodyPr/>
        <a:lstStyle/>
        <a:p>
          <a:endParaRPr lang="en-US"/>
        </a:p>
      </dgm:t>
    </dgm:pt>
    <dgm:pt modelId="{96427958-BDFC-4E6A-AF4D-18008846F899}" type="sibTrans" cxnId="{3B8C72EF-1542-43E3-9411-FE508C20A55F}">
      <dgm:prSet/>
      <dgm:spPr/>
      <dgm:t>
        <a:bodyPr/>
        <a:lstStyle/>
        <a:p>
          <a:endParaRPr lang="en-US"/>
        </a:p>
      </dgm:t>
    </dgm:pt>
    <dgm:pt modelId="{237EC175-70C0-4C28-9077-EE7D6E917AD9}">
      <dgm:prSet/>
      <dgm:spPr/>
      <dgm:t>
        <a:bodyPr/>
        <a:lstStyle/>
        <a:p>
          <a:pPr rtl="0"/>
          <a:r>
            <a:rPr lang="en-US" b="0" dirty="0" smtClean="0"/>
            <a:t>Do not Recall Attributes</a:t>
          </a:r>
          <a:endParaRPr lang="en-US" b="0" dirty="0"/>
        </a:p>
      </dgm:t>
    </dgm:pt>
    <dgm:pt modelId="{6E19CEBB-0946-4024-8613-D8383FCF383A}" type="parTrans" cxnId="{68406376-C074-40C7-9DDF-22112BCDA6FF}">
      <dgm:prSet/>
      <dgm:spPr/>
      <dgm:t>
        <a:bodyPr/>
        <a:lstStyle/>
        <a:p>
          <a:endParaRPr lang="en-US"/>
        </a:p>
      </dgm:t>
    </dgm:pt>
    <dgm:pt modelId="{CEA6F2D6-56D6-458A-B199-4E73181D2E5E}" type="sibTrans" cxnId="{68406376-C074-40C7-9DDF-22112BCDA6FF}">
      <dgm:prSet/>
      <dgm:spPr/>
      <dgm:t>
        <a:bodyPr/>
        <a:lstStyle/>
        <a:p>
          <a:endParaRPr lang="en-US"/>
        </a:p>
      </dgm:t>
    </dgm:pt>
    <dgm:pt modelId="{94538EE9-B359-4D29-871E-DD64A54085A9}">
      <dgm:prSet/>
      <dgm:spPr/>
      <dgm:t>
        <a:bodyPr/>
        <a:lstStyle/>
        <a:p>
          <a:pPr rtl="0"/>
          <a:r>
            <a:rPr lang="en-US" b="0" dirty="0" err="1" smtClean="0"/>
            <a:t>ExchangeUtils</a:t>
          </a:r>
          <a:r>
            <a:rPr lang="en-US" b="0" dirty="0" smtClean="0"/>
            <a:t> 5.5 methods</a:t>
          </a:r>
          <a:endParaRPr lang="en-US" b="0" dirty="0"/>
        </a:p>
      </dgm:t>
    </dgm:pt>
    <dgm:pt modelId="{5B19B0D5-AB1A-4E57-A575-6AC0C71EA968}" type="parTrans" cxnId="{8C464831-FB4E-4CF3-A626-E451DCC445C2}">
      <dgm:prSet/>
      <dgm:spPr/>
      <dgm:t>
        <a:bodyPr/>
        <a:lstStyle/>
        <a:p>
          <a:endParaRPr lang="en-US"/>
        </a:p>
      </dgm:t>
    </dgm:pt>
    <dgm:pt modelId="{8E6D533F-7020-4EC8-919C-1BA923550AB3}" type="sibTrans" cxnId="{8C464831-FB4E-4CF3-A626-E451DCC445C2}">
      <dgm:prSet/>
      <dgm:spPr/>
      <dgm:t>
        <a:bodyPr/>
        <a:lstStyle/>
        <a:p>
          <a:endParaRPr lang="en-US"/>
        </a:p>
      </dgm:t>
    </dgm:pt>
    <dgm:pt modelId="{14126F0E-9EDC-406C-A327-CEDA5F1844CE}">
      <dgm:prSet/>
      <dgm:spPr/>
      <dgm:t>
        <a:bodyPr/>
        <a:lstStyle/>
        <a:p>
          <a:r>
            <a:rPr lang="en-US" b="0" dirty="0" smtClean="0"/>
            <a:t>Lotus Notes MA and SAP R/3 MA</a:t>
          </a:r>
          <a:endParaRPr lang="en-US" dirty="0"/>
        </a:p>
      </dgm:t>
    </dgm:pt>
    <dgm:pt modelId="{42B3C7F5-AAC3-411B-976B-49A400783532}" type="parTrans" cxnId="{71211102-EDED-44C7-997F-7C03C46F95C6}">
      <dgm:prSet/>
      <dgm:spPr/>
      <dgm:t>
        <a:bodyPr/>
        <a:lstStyle/>
        <a:p>
          <a:endParaRPr lang="en-US"/>
        </a:p>
      </dgm:t>
    </dgm:pt>
    <dgm:pt modelId="{64635D3A-F397-4F54-A30B-DCA523BFD7AF}" type="sibTrans" cxnId="{71211102-EDED-44C7-997F-7C03C46F95C6}">
      <dgm:prSet/>
      <dgm:spPr/>
      <dgm:t>
        <a:bodyPr/>
        <a:lstStyle/>
        <a:p>
          <a:endParaRPr lang="en-US"/>
        </a:p>
      </dgm:t>
    </dgm:pt>
    <dgm:pt modelId="{117D770B-AFAE-40AB-9B7C-7E593E4C4962}">
      <dgm:prSet/>
      <dgm:spPr/>
      <dgm:t>
        <a:bodyPr/>
        <a:lstStyle/>
        <a:p>
          <a:pPr rtl="0"/>
          <a:r>
            <a:rPr lang="en-US" b="0" i="0" smtClean="0"/>
            <a:t>Join </a:t>
          </a:r>
          <a:r>
            <a:rPr lang="en-US" b="0" i="0" dirty="0" smtClean="0"/>
            <a:t>on Any object</a:t>
          </a:r>
          <a:endParaRPr lang="en-US" b="0" dirty="0"/>
        </a:p>
      </dgm:t>
    </dgm:pt>
    <dgm:pt modelId="{E153596F-F222-4846-B5F2-40955E144534}" type="parTrans" cxnId="{0273B2F7-868F-483C-9CFF-4061E30B5EB0}">
      <dgm:prSet/>
      <dgm:spPr/>
      <dgm:t>
        <a:bodyPr/>
        <a:lstStyle/>
        <a:p>
          <a:endParaRPr lang="en-US"/>
        </a:p>
      </dgm:t>
    </dgm:pt>
    <dgm:pt modelId="{71F04A59-FCEB-45C3-A3EF-6C9A5E67E12E}" type="sibTrans" cxnId="{0273B2F7-868F-483C-9CFF-4061E30B5EB0}">
      <dgm:prSet/>
      <dgm:spPr/>
      <dgm:t>
        <a:bodyPr/>
        <a:lstStyle/>
        <a:p>
          <a:endParaRPr lang="en-US"/>
        </a:p>
      </dgm:t>
    </dgm:pt>
    <dgm:pt modelId="{D2875D4E-F3C5-43DD-8564-A274092FD433}">
      <dgm:prSet/>
      <dgm:spPr/>
      <dgm:t>
        <a:bodyPr/>
        <a:lstStyle/>
        <a:p>
          <a:pPr rtl="0"/>
          <a:r>
            <a:rPr lang="en-US" b="0" i="0" smtClean="0"/>
            <a:t>Programmatic </a:t>
          </a:r>
          <a:r>
            <a:rPr lang="en-US" b="0" i="0" dirty="0" smtClean="0"/>
            <a:t>Configuration</a:t>
          </a:r>
          <a:endParaRPr lang="en-US" b="0" dirty="0"/>
        </a:p>
      </dgm:t>
    </dgm:pt>
    <dgm:pt modelId="{C25DEF70-110E-4DA8-BE97-A27EEB8B16D4}" type="parTrans" cxnId="{924930AD-3CF3-4D58-A397-A245302B6052}">
      <dgm:prSet/>
      <dgm:spPr/>
      <dgm:t>
        <a:bodyPr/>
        <a:lstStyle/>
        <a:p>
          <a:endParaRPr lang="en-US"/>
        </a:p>
      </dgm:t>
    </dgm:pt>
    <dgm:pt modelId="{017CD1B1-2CF3-4655-9D34-71D8336DC628}" type="sibTrans" cxnId="{924930AD-3CF3-4D58-A397-A245302B6052}">
      <dgm:prSet/>
      <dgm:spPr/>
      <dgm:t>
        <a:bodyPr/>
        <a:lstStyle/>
        <a:p>
          <a:endParaRPr lang="en-US"/>
        </a:p>
      </dgm:t>
    </dgm:pt>
    <dgm:pt modelId="{8FDCF226-37B5-48B2-AE56-EF90CCEF97EA}">
      <dgm:prSet/>
      <dgm:spPr/>
      <dgm:t>
        <a:bodyPr/>
        <a:lstStyle/>
        <a:p>
          <a:pPr rtl="0"/>
          <a:r>
            <a:rPr lang="en-US" b="0" i="0" dirty="0" smtClean="0"/>
            <a:t>Combined Run profiles</a:t>
          </a:r>
          <a:endParaRPr lang="en-US" b="1" dirty="0"/>
        </a:p>
      </dgm:t>
    </dgm:pt>
    <dgm:pt modelId="{C437CC8A-F5AD-47D5-B1AB-0E27270D2FB6}" type="parTrans" cxnId="{F5FED7FA-4FEE-4A4C-9046-49D73B310803}">
      <dgm:prSet/>
      <dgm:spPr/>
      <dgm:t>
        <a:bodyPr/>
        <a:lstStyle/>
        <a:p>
          <a:endParaRPr lang="en-US"/>
        </a:p>
      </dgm:t>
    </dgm:pt>
    <dgm:pt modelId="{1F4BAE8D-8F8B-40DF-8A18-8C3743C6EFA5}" type="sibTrans" cxnId="{F5FED7FA-4FEE-4A4C-9046-49D73B310803}">
      <dgm:prSet/>
      <dgm:spPr/>
      <dgm:t>
        <a:bodyPr/>
        <a:lstStyle/>
        <a:p>
          <a:endParaRPr lang="en-US"/>
        </a:p>
      </dgm:t>
    </dgm:pt>
    <dgm:pt modelId="{A18C3272-AD9B-4C0C-A7F6-3CDA0888D9C8}" type="pres">
      <dgm:prSet presAssocID="{801D3776-901D-4D8E-B3FE-87A506455BB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AFF4FE-D565-44D4-8E0C-C42BB0653CF6}" type="pres">
      <dgm:prSet presAssocID="{4B7DBD8D-9120-44BD-825F-FF51EE937E48}" presName="compNode" presStyleCnt="0"/>
      <dgm:spPr/>
    </dgm:pt>
    <dgm:pt modelId="{534D11FD-1170-41AA-8F92-B6DF388251DD}" type="pres">
      <dgm:prSet presAssocID="{4B7DBD8D-9120-44BD-825F-FF51EE937E48}" presName="aNode" presStyleLbl="bgShp" presStyleIdx="0" presStyleCnt="3"/>
      <dgm:spPr/>
      <dgm:t>
        <a:bodyPr/>
        <a:lstStyle/>
        <a:p>
          <a:endParaRPr lang="en-US"/>
        </a:p>
      </dgm:t>
    </dgm:pt>
    <dgm:pt modelId="{2805B9DA-EE45-48B8-BD94-4FF394E446B1}" type="pres">
      <dgm:prSet presAssocID="{4B7DBD8D-9120-44BD-825F-FF51EE937E48}" presName="textNode" presStyleLbl="bgShp" presStyleIdx="0" presStyleCnt="3"/>
      <dgm:spPr/>
      <dgm:t>
        <a:bodyPr/>
        <a:lstStyle/>
        <a:p>
          <a:endParaRPr lang="en-US"/>
        </a:p>
      </dgm:t>
    </dgm:pt>
    <dgm:pt modelId="{498FDA47-D232-4FD3-8185-2C577F29C5D0}" type="pres">
      <dgm:prSet presAssocID="{4B7DBD8D-9120-44BD-825F-FF51EE937E48}" presName="compChildNode" presStyleCnt="0"/>
      <dgm:spPr/>
    </dgm:pt>
    <dgm:pt modelId="{2AF2940E-D8F7-4E6F-9606-FF2810608D26}" type="pres">
      <dgm:prSet presAssocID="{4B7DBD8D-9120-44BD-825F-FF51EE937E48}" presName="theInnerList" presStyleCnt="0"/>
      <dgm:spPr/>
    </dgm:pt>
    <dgm:pt modelId="{57F92A08-EC06-4BF1-A549-2A2936E1CFAE}" type="pres">
      <dgm:prSet presAssocID="{117D770B-AFAE-40AB-9B7C-7E593E4C4962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94DF96-59EB-4F50-AE02-87975E570DA0}" type="pres">
      <dgm:prSet presAssocID="{117D770B-AFAE-40AB-9B7C-7E593E4C4962}" presName="aSpace2" presStyleCnt="0"/>
      <dgm:spPr/>
    </dgm:pt>
    <dgm:pt modelId="{F044F139-F0E8-440C-8054-C7E510F57114}" type="pres">
      <dgm:prSet presAssocID="{87972871-3792-465A-9B30-3F474C5A2ADA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06D8C-A764-4013-9CC6-8BC0747EC7CD}" type="pres">
      <dgm:prSet presAssocID="{87972871-3792-465A-9B30-3F474C5A2ADA}" presName="aSpace2" presStyleCnt="0"/>
      <dgm:spPr/>
    </dgm:pt>
    <dgm:pt modelId="{BDFAD8DE-220E-4610-BC64-99C20E04A439}" type="pres">
      <dgm:prSet presAssocID="{237EC175-70C0-4C28-9077-EE7D6E917AD9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26C27-40AF-4201-BA94-A2F88FDD8CA4}" type="pres">
      <dgm:prSet presAssocID="{237EC175-70C0-4C28-9077-EE7D6E917AD9}" presName="aSpace2" presStyleCnt="0"/>
      <dgm:spPr/>
    </dgm:pt>
    <dgm:pt modelId="{7F538BDA-6704-40A0-9B06-2A0A034E117F}" type="pres">
      <dgm:prSet presAssocID="{94538EE9-B359-4D29-871E-DD64A54085A9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6CEB9-A1E3-483E-B03F-A5C33F80B494}" type="pres">
      <dgm:prSet presAssocID="{94538EE9-B359-4D29-871E-DD64A54085A9}" presName="aSpace2" presStyleCnt="0"/>
      <dgm:spPr/>
    </dgm:pt>
    <dgm:pt modelId="{D62EEA64-A917-4F12-9961-11F4DC78C32E}" type="pres">
      <dgm:prSet presAssocID="{14126F0E-9EDC-406C-A327-CEDA5F1844CE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552FF-8826-4C55-8CA5-F805CB2ABE0F}" type="pres">
      <dgm:prSet presAssocID="{4B7DBD8D-9120-44BD-825F-FF51EE937E48}" presName="aSpace" presStyleCnt="0"/>
      <dgm:spPr/>
    </dgm:pt>
    <dgm:pt modelId="{6A939F36-674B-4121-8DBB-7577155FA555}" type="pres">
      <dgm:prSet presAssocID="{64C42470-9CFC-42DC-ABDE-E78D6C6980D5}" presName="compNode" presStyleCnt="0"/>
      <dgm:spPr/>
    </dgm:pt>
    <dgm:pt modelId="{6847CF91-F708-47B2-BB4C-7A4619BDB641}" type="pres">
      <dgm:prSet presAssocID="{64C42470-9CFC-42DC-ABDE-E78D6C6980D5}" presName="aNode" presStyleLbl="bgShp" presStyleIdx="1" presStyleCnt="3"/>
      <dgm:spPr/>
      <dgm:t>
        <a:bodyPr/>
        <a:lstStyle/>
        <a:p>
          <a:endParaRPr lang="en-US"/>
        </a:p>
      </dgm:t>
    </dgm:pt>
    <dgm:pt modelId="{8D37EC76-8B32-41DA-B93F-63F1D8E52C4C}" type="pres">
      <dgm:prSet presAssocID="{64C42470-9CFC-42DC-ABDE-E78D6C6980D5}" presName="textNode" presStyleLbl="bgShp" presStyleIdx="1" presStyleCnt="3"/>
      <dgm:spPr/>
      <dgm:t>
        <a:bodyPr/>
        <a:lstStyle/>
        <a:p>
          <a:endParaRPr lang="en-US"/>
        </a:p>
      </dgm:t>
    </dgm:pt>
    <dgm:pt modelId="{664AA28A-49E0-4B11-9A02-FDAECB4091A7}" type="pres">
      <dgm:prSet presAssocID="{64C42470-9CFC-42DC-ABDE-E78D6C6980D5}" presName="compChildNode" presStyleCnt="0"/>
      <dgm:spPr/>
    </dgm:pt>
    <dgm:pt modelId="{C318397B-5848-4F32-8C7E-7F9ACD3F71F1}" type="pres">
      <dgm:prSet presAssocID="{64C42470-9CFC-42DC-ABDE-E78D6C6980D5}" presName="theInnerList" presStyleCnt="0"/>
      <dgm:spPr/>
    </dgm:pt>
    <dgm:pt modelId="{B32BFCF7-5565-4E27-B812-7A7201D657C4}" type="pres">
      <dgm:prSet presAssocID="{D2875D4E-F3C5-43DD-8564-A274092FD433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FC013-515C-4537-8155-01C6B3C376E1}" type="pres">
      <dgm:prSet presAssocID="{D2875D4E-F3C5-43DD-8564-A274092FD433}" presName="aSpace2" presStyleCnt="0"/>
      <dgm:spPr/>
    </dgm:pt>
    <dgm:pt modelId="{15B729DC-B2D1-4D1C-B7BD-EA5B7BBD531D}" type="pres">
      <dgm:prSet presAssocID="{AE598961-E555-4707-A383-F1A70551CE17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6274BB-6656-4430-9B8C-87CC89785892}" type="pres">
      <dgm:prSet presAssocID="{AE598961-E555-4707-A383-F1A70551CE17}" presName="aSpace2" presStyleCnt="0"/>
      <dgm:spPr/>
    </dgm:pt>
    <dgm:pt modelId="{A52ACB3D-DA8F-4F3E-916D-A2EFB39051EF}" type="pres">
      <dgm:prSet presAssocID="{90AE5BEA-67B1-49C2-8471-A945ED1E7C9D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B51C85-B7CC-44B3-9E87-832A1D98FE45}" type="pres">
      <dgm:prSet presAssocID="{64C42470-9CFC-42DC-ABDE-E78D6C6980D5}" presName="aSpace" presStyleCnt="0"/>
      <dgm:spPr/>
    </dgm:pt>
    <dgm:pt modelId="{8A6349DB-EC83-4794-A150-7FFA4D2EC724}" type="pres">
      <dgm:prSet presAssocID="{BA6C52A6-FAE5-4791-9B16-BDB0CB6C67D9}" presName="compNode" presStyleCnt="0"/>
      <dgm:spPr/>
    </dgm:pt>
    <dgm:pt modelId="{1A61AEE4-1836-44FC-B3FB-F06540D157D8}" type="pres">
      <dgm:prSet presAssocID="{BA6C52A6-FAE5-4791-9B16-BDB0CB6C67D9}" presName="aNode" presStyleLbl="bgShp" presStyleIdx="2" presStyleCnt="3"/>
      <dgm:spPr/>
      <dgm:t>
        <a:bodyPr/>
        <a:lstStyle/>
        <a:p>
          <a:endParaRPr lang="en-US"/>
        </a:p>
      </dgm:t>
    </dgm:pt>
    <dgm:pt modelId="{1A96C34F-1952-4F74-9FE1-E682FF6F5C92}" type="pres">
      <dgm:prSet presAssocID="{BA6C52A6-FAE5-4791-9B16-BDB0CB6C67D9}" presName="textNode" presStyleLbl="bgShp" presStyleIdx="2" presStyleCnt="3"/>
      <dgm:spPr/>
      <dgm:t>
        <a:bodyPr/>
        <a:lstStyle/>
        <a:p>
          <a:endParaRPr lang="en-US"/>
        </a:p>
      </dgm:t>
    </dgm:pt>
    <dgm:pt modelId="{39909964-DD71-43C4-9DE1-7CA21CA32213}" type="pres">
      <dgm:prSet presAssocID="{BA6C52A6-FAE5-4791-9B16-BDB0CB6C67D9}" presName="compChildNode" presStyleCnt="0"/>
      <dgm:spPr/>
    </dgm:pt>
    <dgm:pt modelId="{5B15B82B-6580-46B5-9743-B705EAC7C118}" type="pres">
      <dgm:prSet presAssocID="{BA6C52A6-FAE5-4791-9B16-BDB0CB6C67D9}" presName="theInnerList" presStyleCnt="0"/>
      <dgm:spPr/>
    </dgm:pt>
    <dgm:pt modelId="{727D7089-DB58-4AAA-BB6A-2BF09B67256D}" type="pres">
      <dgm:prSet presAssocID="{8FDCF226-37B5-48B2-AE56-EF90CCEF97EA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C2A5C-B7A4-4F67-89E0-FFFE079C19CC}" type="pres">
      <dgm:prSet presAssocID="{8FDCF226-37B5-48B2-AE56-EF90CCEF97EA}" presName="aSpace2" presStyleCnt="0"/>
      <dgm:spPr/>
    </dgm:pt>
    <dgm:pt modelId="{A927345D-AEED-40A4-AF0F-715DF400F1A6}" type="pres">
      <dgm:prSet presAssocID="{18DCBCF0-9811-4FA0-AF36-771CB7B47E4D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557DE-FDB2-40A6-8189-92676AC0B1B0}" type="pres">
      <dgm:prSet presAssocID="{18DCBCF0-9811-4FA0-AF36-771CB7B47E4D}" presName="aSpace2" presStyleCnt="0"/>
      <dgm:spPr/>
    </dgm:pt>
    <dgm:pt modelId="{7EC422A5-E4E6-4762-B3BD-D623D673C4EE}" type="pres">
      <dgm:prSet presAssocID="{4338814F-14D4-4578-8A20-27A901E41CE7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22BA9C-4214-421C-B4B9-5F213DE4F8BB}" type="pres">
      <dgm:prSet presAssocID="{4338814F-14D4-4578-8A20-27A901E41CE7}" presName="aSpace2" presStyleCnt="0"/>
      <dgm:spPr/>
    </dgm:pt>
    <dgm:pt modelId="{6EA8EE07-AA8B-4B73-A2A3-889B2FA39A52}" type="pres">
      <dgm:prSet presAssocID="{0C56EDA2-9104-468A-AC64-3B5F1644DF37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4E3C00-5775-4E74-AAFF-9B3510F1BAAA}" srcId="{64C42470-9CFC-42DC-ABDE-E78D6C6980D5}" destId="{AE598961-E555-4707-A383-F1A70551CE17}" srcOrd="1" destOrd="0" parTransId="{2F582C81-44EA-44D5-9652-911B9733D2A8}" sibTransId="{1685E9F5-2DC2-4E31-8061-4FFC09F64879}"/>
    <dgm:cxn modelId="{BD01E9FE-81C3-43BC-8C79-067F71A14D05}" srcId="{801D3776-901D-4D8E-B3FE-87A506455BB8}" destId="{BA6C52A6-FAE5-4791-9B16-BDB0CB6C67D9}" srcOrd="2" destOrd="0" parTransId="{316427AA-68B6-4E27-A1BA-892FFE856952}" sibTransId="{0DBB9A43-F80C-4159-B053-B4E6F4316FA5}"/>
    <dgm:cxn modelId="{25FF17D5-4694-4B15-AA84-D683BA993255}" srcId="{BA6C52A6-FAE5-4791-9B16-BDB0CB6C67D9}" destId="{0C56EDA2-9104-468A-AC64-3B5F1644DF37}" srcOrd="3" destOrd="0" parTransId="{02EA6623-11AF-44EE-ABA2-E5F84F09E518}" sibTransId="{D365125C-2044-4635-BB37-ED090D60D7DD}"/>
    <dgm:cxn modelId="{6F577F29-663A-4966-8FAE-D54CC43A0311}" type="presOf" srcId="{4B7DBD8D-9120-44BD-825F-FF51EE937E48}" destId="{2805B9DA-EE45-48B8-BD94-4FF394E446B1}" srcOrd="1" destOrd="0" presId="urn:microsoft.com/office/officeart/2005/8/layout/lProcess2"/>
    <dgm:cxn modelId="{71211102-EDED-44C7-997F-7C03C46F95C6}" srcId="{4B7DBD8D-9120-44BD-825F-FF51EE937E48}" destId="{14126F0E-9EDC-406C-A327-CEDA5F1844CE}" srcOrd="4" destOrd="0" parTransId="{42B3C7F5-AAC3-411B-976B-49A400783532}" sibTransId="{64635D3A-F397-4F54-A30B-DCA523BFD7AF}"/>
    <dgm:cxn modelId="{96C250C8-6026-44BC-80F5-20BB0087743B}" type="presOf" srcId="{237EC175-70C0-4C28-9077-EE7D6E917AD9}" destId="{BDFAD8DE-220E-4610-BC64-99C20E04A439}" srcOrd="0" destOrd="0" presId="urn:microsoft.com/office/officeart/2005/8/layout/lProcess2"/>
    <dgm:cxn modelId="{5B771CDA-518E-44E2-A0AA-32CFB13741B5}" type="presOf" srcId="{94538EE9-B359-4D29-871E-DD64A54085A9}" destId="{7F538BDA-6704-40A0-9B06-2A0A034E117F}" srcOrd="0" destOrd="0" presId="urn:microsoft.com/office/officeart/2005/8/layout/lProcess2"/>
    <dgm:cxn modelId="{3B8C72EF-1542-43E3-9411-FE508C20A55F}" srcId="{4B7DBD8D-9120-44BD-825F-FF51EE937E48}" destId="{87972871-3792-465A-9B30-3F474C5A2ADA}" srcOrd="1" destOrd="0" parTransId="{1A5E0E44-B7B9-44E3-990E-B84A32F6B7DF}" sibTransId="{96427958-BDFC-4E6A-AF4D-18008846F899}"/>
    <dgm:cxn modelId="{8C464831-FB4E-4CF3-A626-E451DCC445C2}" srcId="{4B7DBD8D-9120-44BD-825F-FF51EE937E48}" destId="{94538EE9-B359-4D29-871E-DD64A54085A9}" srcOrd="3" destOrd="0" parTransId="{5B19B0D5-AB1A-4E57-A575-6AC0C71EA968}" sibTransId="{8E6D533F-7020-4EC8-919C-1BA923550AB3}"/>
    <dgm:cxn modelId="{F087B6AE-4D07-477D-961B-70EBE930E1AE}" type="presOf" srcId="{90AE5BEA-67B1-49C2-8471-A945ED1E7C9D}" destId="{A52ACB3D-DA8F-4F3E-916D-A2EFB39051EF}" srcOrd="0" destOrd="0" presId="urn:microsoft.com/office/officeart/2005/8/layout/lProcess2"/>
    <dgm:cxn modelId="{1C89A5A1-AD10-46CA-A3BC-A6BA0A8C761E}" type="presOf" srcId="{BA6C52A6-FAE5-4791-9B16-BDB0CB6C67D9}" destId="{1A96C34F-1952-4F74-9FE1-E682FF6F5C92}" srcOrd="1" destOrd="0" presId="urn:microsoft.com/office/officeart/2005/8/layout/lProcess2"/>
    <dgm:cxn modelId="{7FD3718D-9285-4C1A-B595-DC70D2FBA7C6}" type="presOf" srcId="{4338814F-14D4-4578-8A20-27A901E41CE7}" destId="{7EC422A5-E4E6-4762-B3BD-D623D673C4EE}" srcOrd="0" destOrd="0" presId="urn:microsoft.com/office/officeart/2005/8/layout/lProcess2"/>
    <dgm:cxn modelId="{02696F05-9ABF-4D2D-96D1-3D2AF4F3F07B}" srcId="{BA6C52A6-FAE5-4791-9B16-BDB0CB6C67D9}" destId="{18DCBCF0-9811-4FA0-AF36-771CB7B47E4D}" srcOrd="1" destOrd="0" parTransId="{D3BA850A-EE7E-4CF7-961D-397CA26A4225}" sibTransId="{5A0AEE9B-2537-4DBA-9159-3841ADAA0CBE}"/>
    <dgm:cxn modelId="{D05090A8-D1AC-437A-A03F-E99E50518F4F}" srcId="{64C42470-9CFC-42DC-ABDE-E78D6C6980D5}" destId="{90AE5BEA-67B1-49C2-8471-A945ED1E7C9D}" srcOrd="2" destOrd="0" parTransId="{9E7D48CF-2CC9-4AAD-8442-57C5C3DC6A70}" sibTransId="{FA2DB0D1-C4F0-4109-9A19-E602856A7D0C}"/>
    <dgm:cxn modelId="{82A10489-A9FD-4B07-A5EC-1C3A500F61E2}" srcId="{801D3776-901D-4D8E-B3FE-87A506455BB8}" destId="{4B7DBD8D-9120-44BD-825F-FF51EE937E48}" srcOrd="0" destOrd="0" parTransId="{BD27FD05-F5D3-4232-A673-E9695EDD1BFD}" sibTransId="{6E81DD98-1D20-4C13-AC8C-00D7F865C7BC}"/>
    <dgm:cxn modelId="{7EDE1C64-A2CA-4861-8CC8-7BEAD7882802}" type="presOf" srcId="{BA6C52A6-FAE5-4791-9B16-BDB0CB6C67D9}" destId="{1A61AEE4-1836-44FC-B3FB-F06540D157D8}" srcOrd="0" destOrd="0" presId="urn:microsoft.com/office/officeart/2005/8/layout/lProcess2"/>
    <dgm:cxn modelId="{32BC60DF-CCBD-4058-AE29-AB95780D7561}" type="presOf" srcId="{AE598961-E555-4707-A383-F1A70551CE17}" destId="{15B729DC-B2D1-4D1C-B7BD-EA5B7BBD531D}" srcOrd="0" destOrd="0" presId="urn:microsoft.com/office/officeart/2005/8/layout/lProcess2"/>
    <dgm:cxn modelId="{0E10B0E0-4927-4052-B908-3558702609F1}" type="presOf" srcId="{0C56EDA2-9104-468A-AC64-3B5F1644DF37}" destId="{6EA8EE07-AA8B-4B73-A2A3-889B2FA39A52}" srcOrd="0" destOrd="0" presId="urn:microsoft.com/office/officeart/2005/8/layout/lProcess2"/>
    <dgm:cxn modelId="{ADEB6E18-0AE4-469D-AE95-DFD3B1A1939B}" type="presOf" srcId="{801D3776-901D-4D8E-B3FE-87A506455BB8}" destId="{A18C3272-AD9B-4C0C-A7F6-3CDA0888D9C8}" srcOrd="0" destOrd="0" presId="urn:microsoft.com/office/officeart/2005/8/layout/lProcess2"/>
    <dgm:cxn modelId="{E852B4C5-7B59-46A0-8D43-0FEE229489F7}" type="presOf" srcId="{8FDCF226-37B5-48B2-AE56-EF90CCEF97EA}" destId="{727D7089-DB58-4AAA-BB6A-2BF09B67256D}" srcOrd="0" destOrd="0" presId="urn:microsoft.com/office/officeart/2005/8/layout/lProcess2"/>
    <dgm:cxn modelId="{3ADE133C-DD69-4B46-8DA6-8FBD79A9835C}" type="presOf" srcId="{64C42470-9CFC-42DC-ABDE-E78D6C6980D5}" destId="{8D37EC76-8B32-41DA-B93F-63F1D8E52C4C}" srcOrd="1" destOrd="0" presId="urn:microsoft.com/office/officeart/2005/8/layout/lProcess2"/>
    <dgm:cxn modelId="{1C6B25B9-E2B4-444D-B564-D0DB54235CA6}" type="presOf" srcId="{87972871-3792-465A-9B30-3F474C5A2ADA}" destId="{F044F139-F0E8-440C-8054-C7E510F57114}" srcOrd="0" destOrd="0" presId="urn:microsoft.com/office/officeart/2005/8/layout/lProcess2"/>
    <dgm:cxn modelId="{68406376-C074-40C7-9DDF-22112BCDA6FF}" srcId="{4B7DBD8D-9120-44BD-825F-FF51EE937E48}" destId="{237EC175-70C0-4C28-9077-EE7D6E917AD9}" srcOrd="2" destOrd="0" parTransId="{6E19CEBB-0946-4024-8613-D8383FCF383A}" sibTransId="{CEA6F2D6-56D6-458A-B199-4E73181D2E5E}"/>
    <dgm:cxn modelId="{0273B2F7-868F-483C-9CFF-4061E30B5EB0}" srcId="{4B7DBD8D-9120-44BD-825F-FF51EE937E48}" destId="{117D770B-AFAE-40AB-9B7C-7E593E4C4962}" srcOrd="0" destOrd="0" parTransId="{E153596F-F222-4846-B5F2-40955E144534}" sibTransId="{71F04A59-FCEB-45C3-A3EF-6C9A5E67E12E}"/>
    <dgm:cxn modelId="{75034BCA-0FA5-4DDA-A40F-5A73821F99DE}" type="presOf" srcId="{64C42470-9CFC-42DC-ABDE-E78D6C6980D5}" destId="{6847CF91-F708-47B2-BB4C-7A4619BDB641}" srcOrd="0" destOrd="0" presId="urn:microsoft.com/office/officeart/2005/8/layout/lProcess2"/>
    <dgm:cxn modelId="{7E456C7D-9DCF-4C7A-9BB6-767121E27A03}" type="presOf" srcId="{14126F0E-9EDC-406C-A327-CEDA5F1844CE}" destId="{D62EEA64-A917-4F12-9961-11F4DC78C32E}" srcOrd="0" destOrd="0" presId="urn:microsoft.com/office/officeart/2005/8/layout/lProcess2"/>
    <dgm:cxn modelId="{F5FED7FA-4FEE-4A4C-9046-49D73B310803}" srcId="{BA6C52A6-FAE5-4791-9B16-BDB0CB6C67D9}" destId="{8FDCF226-37B5-48B2-AE56-EF90CCEF97EA}" srcOrd="0" destOrd="0" parTransId="{C437CC8A-F5AD-47D5-B1AB-0E27270D2FB6}" sibTransId="{1F4BAE8D-8F8B-40DF-8A18-8C3743C6EFA5}"/>
    <dgm:cxn modelId="{9C6AA74D-D58D-481C-B2D8-216F0F3562A7}" srcId="{BA6C52A6-FAE5-4791-9B16-BDB0CB6C67D9}" destId="{4338814F-14D4-4578-8A20-27A901E41CE7}" srcOrd="2" destOrd="0" parTransId="{B7ADC91A-0B8D-4C9D-B7C9-579A9C65F432}" sibTransId="{219F0AE3-38A2-4214-8557-A375890DE70D}"/>
    <dgm:cxn modelId="{26A4D8C6-D7BB-444C-8A89-B8405DD2364F}" type="presOf" srcId="{117D770B-AFAE-40AB-9B7C-7E593E4C4962}" destId="{57F92A08-EC06-4BF1-A549-2A2936E1CFAE}" srcOrd="0" destOrd="0" presId="urn:microsoft.com/office/officeart/2005/8/layout/lProcess2"/>
    <dgm:cxn modelId="{CD31EBAD-8143-49B2-88F8-AB89635C933E}" type="presOf" srcId="{4B7DBD8D-9120-44BD-825F-FF51EE937E48}" destId="{534D11FD-1170-41AA-8F92-B6DF388251DD}" srcOrd="0" destOrd="0" presId="urn:microsoft.com/office/officeart/2005/8/layout/lProcess2"/>
    <dgm:cxn modelId="{924930AD-3CF3-4D58-A397-A245302B6052}" srcId="{64C42470-9CFC-42DC-ABDE-E78D6C6980D5}" destId="{D2875D4E-F3C5-43DD-8564-A274092FD433}" srcOrd="0" destOrd="0" parTransId="{C25DEF70-110E-4DA8-BE97-A27EEB8B16D4}" sibTransId="{017CD1B1-2CF3-4655-9D34-71D8336DC628}"/>
    <dgm:cxn modelId="{3465A625-0985-40A8-9D3E-0D300B5F1C7C}" type="presOf" srcId="{D2875D4E-F3C5-43DD-8564-A274092FD433}" destId="{B32BFCF7-5565-4E27-B812-7A7201D657C4}" srcOrd="0" destOrd="0" presId="urn:microsoft.com/office/officeart/2005/8/layout/lProcess2"/>
    <dgm:cxn modelId="{1AB59630-6685-4407-AD01-74580ECF93BD}" type="presOf" srcId="{18DCBCF0-9811-4FA0-AF36-771CB7B47E4D}" destId="{A927345D-AEED-40A4-AF0F-715DF400F1A6}" srcOrd="0" destOrd="0" presId="urn:microsoft.com/office/officeart/2005/8/layout/lProcess2"/>
    <dgm:cxn modelId="{17CAA394-2ECB-4FA1-B989-C2670584AF02}" srcId="{801D3776-901D-4D8E-B3FE-87A506455BB8}" destId="{64C42470-9CFC-42DC-ABDE-E78D6C6980D5}" srcOrd="1" destOrd="0" parTransId="{428F4AC3-AE64-47F6-9042-486BEFD3783A}" sibTransId="{D3A811C4-40DA-46A8-AFCC-CF2900B6442E}"/>
    <dgm:cxn modelId="{37309ECE-CC53-49E0-AF7D-9C5FC02C5B63}" type="presParOf" srcId="{A18C3272-AD9B-4C0C-A7F6-3CDA0888D9C8}" destId="{3FAFF4FE-D565-44D4-8E0C-C42BB0653CF6}" srcOrd="0" destOrd="0" presId="urn:microsoft.com/office/officeart/2005/8/layout/lProcess2"/>
    <dgm:cxn modelId="{85043073-79A5-443D-89DE-72BBC89B75DF}" type="presParOf" srcId="{3FAFF4FE-D565-44D4-8E0C-C42BB0653CF6}" destId="{534D11FD-1170-41AA-8F92-B6DF388251DD}" srcOrd="0" destOrd="0" presId="urn:microsoft.com/office/officeart/2005/8/layout/lProcess2"/>
    <dgm:cxn modelId="{BDE36D9D-BAB7-4A39-BEAD-5EFA191E884E}" type="presParOf" srcId="{3FAFF4FE-D565-44D4-8E0C-C42BB0653CF6}" destId="{2805B9DA-EE45-48B8-BD94-4FF394E446B1}" srcOrd="1" destOrd="0" presId="urn:microsoft.com/office/officeart/2005/8/layout/lProcess2"/>
    <dgm:cxn modelId="{91F6E94F-13BD-4D0B-AB69-4FD75177E944}" type="presParOf" srcId="{3FAFF4FE-D565-44D4-8E0C-C42BB0653CF6}" destId="{498FDA47-D232-4FD3-8185-2C577F29C5D0}" srcOrd="2" destOrd="0" presId="urn:microsoft.com/office/officeart/2005/8/layout/lProcess2"/>
    <dgm:cxn modelId="{15077A33-8598-4A52-BE7F-A92E41CD34BF}" type="presParOf" srcId="{498FDA47-D232-4FD3-8185-2C577F29C5D0}" destId="{2AF2940E-D8F7-4E6F-9606-FF2810608D26}" srcOrd="0" destOrd="0" presId="urn:microsoft.com/office/officeart/2005/8/layout/lProcess2"/>
    <dgm:cxn modelId="{EF26413A-D1D4-41F9-B741-2736BE29E523}" type="presParOf" srcId="{2AF2940E-D8F7-4E6F-9606-FF2810608D26}" destId="{57F92A08-EC06-4BF1-A549-2A2936E1CFAE}" srcOrd="0" destOrd="0" presId="urn:microsoft.com/office/officeart/2005/8/layout/lProcess2"/>
    <dgm:cxn modelId="{BACA75F2-89C6-4222-B090-E29227AE548F}" type="presParOf" srcId="{2AF2940E-D8F7-4E6F-9606-FF2810608D26}" destId="{8B94DF96-59EB-4F50-AE02-87975E570DA0}" srcOrd="1" destOrd="0" presId="urn:microsoft.com/office/officeart/2005/8/layout/lProcess2"/>
    <dgm:cxn modelId="{4C599B82-0464-472E-80A9-53BA1DF1D60B}" type="presParOf" srcId="{2AF2940E-D8F7-4E6F-9606-FF2810608D26}" destId="{F044F139-F0E8-440C-8054-C7E510F57114}" srcOrd="2" destOrd="0" presId="urn:microsoft.com/office/officeart/2005/8/layout/lProcess2"/>
    <dgm:cxn modelId="{29CF637E-6968-4F79-9D9E-DE9D10AE8B6F}" type="presParOf" srcId="{2AF2940E-D8F7-4E6F-9606-FF2810608D26}" destId="{FCA06D8C-A764-4013-9CC6-8BC0747EC7CD}" srcOrd="3" destOrd="0" presId="urn:microsoft.com/office/officeart/2005/8/layout/lProcess2"/>
    <dgm:cxn modelId="{BEE4A014-F74E-42FA-9BD2-C43D486097AF}" type="presParOf" srcId="{2AF2940E-D8F7-4E6F-9606-FF2810608D26}" destId="{BDFAD8DE-220E-4610-BC64-99C20E04A439}" srcOrd="4" destOrd="0" presId="urn:microsoft.com/office/officeart/2005/8/layout/lProcess2"/>
    <dgm:cxn modelId="{C8D0AE78-9DCB-4449-B356-013F825B8932}" type="presParOf" srcId="{2AF2940E-D8F7-4E6F-9606-FF2810608D26}" destId="{79326C27-40AF-4201-BA94-A2F88FDD8CA4}" srcOrd="5" destOrd="0" presId="urn:microsoft.com/office/officeart/2005/8/layout/lProcess2"/>
    <dgm:cxn modelId="{43179B8A-7EA3-4377-940C-F073E5B9C39B}" type="presParOf" srcId="{2AF2940E-D8F7-4E6F-9606-FF2810608D26}" destId="{7F538BDA-6704-40A0-9B06-2A0A034E117F}" srcOrd="6" destOrd="0" presId="urn:microsoft.com/office/officeart/2005/8/layout/lProcess2"/>
    <dgm:cxn modelId="{EA659321-3F1D-46F1-BF2A-0CD5CF64D9F2}" type="presParOf" srcId="{2AF2940E-D8F7-4E6F-9606-FF2810608D26}" destId="{F8B6CEB9-A1E3-483E-B03F-A5C33F80B494}" srcOrd="7" destOrd="0" presId="urn:microsoft.com/office/officeart/2005/8/layout/lProcess2"/>
    <dgm:cxn modelId="{7024D1AB-4EE5-42D6-A052-50405332F45A}" type="presParOf" srcId="{2AF2940E-D8F7-4E6F-9606-FF2810608D26}" destId="{D62EEA64-A917-4F12-9961-11F4DC78C32E}" srcOrd="8" destOrd="0" presId="urn:microsoft.com/office/officeart/2005/8/layout/lProcess2"/>
    <dgm:cxn modelId="{055D0314-D42E-4EB3-B2D6-88C6B8708861}" type="presParOf" srcId="{A18C3272-AD9B-4C0C-A7F6-3CDA0888D9C8}" destId="{F6D552FF-8826-4C55-8CA5-F805CB2ABE0F}" srcOrd="1" destOrd="0" presId="urn:microsoft.com/office/officeart/2005/8/layout/lProcess2"/>
    <dgm:cxn modelId="{DA18B1F1-EA2B-42C7-99C8-FE26DA9CD8BB}" type="presParOf" srcId="{A18C3272-AD9B-4C0C-A7F6-3CDA0888D9C8}" destId="{6A939F36-674B-4121-8DBB-7577155FA555}" srcOrd="2" destOrd="0" presId="urn:microsoft.com/office/officeart/2005/8/layout/lProcess2"/>
    <dgm:cxn modelId="{B71B90C1-FDA2-4348-A434-4E85BB7F051F}" type="presParOf" srcId="{6A939F36-674B-4121-8DBB-7577155FA555}" destId="{6847CF91-F708-47B2-BB4C-7A4619BDB641}" srcOrd="0" destOrd="0" presId="urn:microsoft.com/office/officeart/2005/8/layout/lProcess2"/>
    <dgm:cxn modelId="{87C41868-D27A-4FD0-B61F-CF69ED485FB0}" type="presParOf" srcId="{6A939F36-674B-4121-8DBB-7577155FA555}" destId="{8D37EC76-8B32-41DA-B93F-63F1D8E52C4C}" srcOrd="1" destOrd="0" presId="urn:microsoft.com/office/officeart/2005/8/layout/lProcess2"/>
    <dgm:cxn modelId="{D647A674-247B-47A8-B49A-4E30F37D714A}" type="presParOf" srcId="{6A939F36-674B-4121-8DBB-7577155FA555}" destId="{664AA28A-49E0-4B11-9A02-FDAECB4091A7}" srcOrd="2" destOrd="0" presId="urn:microsoft.com/office/officeart/2005/8/layout/lProcess2"/>
    <dgm:cxn modelId="{331022E2-2644-44A7-9951-3B1CC919DAE8}" type="presParOf" srcId="{664AA28A-49E0-4B11-9A02-FDAECB4091A7}" destId="{C318397B-5848-4F32-8C7E-7F9ACD3F71F1}" srcOrd="0" destOrd="0" presId="urn:microsoft.com/office/officeart/2005/8/layout/lProcess2"/>
    <dgm:cxn modelId="{400B3440-ECEE-4653-8548-770A817E85C6}" type="presParOf" srcId="{C318397B-5848-4F32-8C7E-7F9ACD3F71F1}" destId="{B32BFCF7-5565-4E27-B812-7A7201D657C4}" srcOrd="0" destOrd="0" presId="urn:microsoft.com/office/officeart/2005/8/layout/lProcess2"/>
    <dgm:cxn modelId="{B688EB00-38F0-4660-86E8-DEE279F0F02A}" type="presParOf" srcId="{C318397B-5848-4F32-8C7E-7F9ACD3F71F1}" destId="{F5BFC013-515C-4537-8155-01C6B3C376E1}" srcOrd="1" destOrd="0" presId="urn:microsoft.com/office/officeart/2005/8/layout/lProcess2"/>
    <dgm:cxn modelId="{CAF5B92E-244B-43F6-8647-00D9249DCD7B}" type="presParOf" srcId="{C318397B-5848-4F32-8C7E-7F9ACD3F71F1}" destId="{15B729DC-B2D1-4D1C-B7BD-EA5B7BBD531D}" srcOrd="2" destOrd="0" presId="urn:microsoft.com/office/officeart/2005/8/layout/lProcess2"/>
    <dgm:cxn modelId="{C0FC3154-79AC-44A7-B96F-6E70531E4F3D}" type="presParOf" srcId="{C318397B-5848-4F32-8C7E-7F9ACD3F71F1}" destId="{3B6274BB-6656-4430-9B8C-87CC89785892}" srcOrd="3" destOrd="0" presId="urn:microsoft.com/office/officeart/2005/8/layout/lProcess2"/>
    <dgm:cxn modelId="{5AE23002-528F-4885-8EC3-7547E821BEA2}" type="presParOf" srcId="{C318397B-5848-4F32-8C7E-7F9ACD3F71F1}" destId="{A52ACB3D-DA8F-4F3E-916D-A2EFB39051EF}" srcOrd="4" destOrd="0" presId="urn:microsoft.com/office/officeart/2005/8/layout/lProcess2"/>
    <dgm:cxn modelId="{4AB93D50-601C-428D-BF8A-58BBD9C296B7}" type="presParOf" srcId="{A18C3272-AD9B-4C0C-A7F6-3CDA0888D9C8}" destId="{33B51C85-B7CC-44B3-9E87-832A1D98FE45}" srcOrd="3" destOrd="0" presId="urn:microsoft.com/office/officeart/2005/8/layout/lProcess2"/>
    <dgm:cxn modelId="{F57B760B-5432-46A4-9E21-47C003BAEC1E}" type="presParOf" srcId="{A18C3272-AD9B-4C0C-A7F6-3CDA0888D9C8}" destId="{8A6349DB-EC83-4794-A150-7FFA4D2EC724}" srcOrd="4" destOrd="0" presId="urn:microsoft.com/office/officeart/2005/8/layout/lProcess2"/>
    <dgm:cxn modelId="{FCD60D7A-F128-426F-BACA-0192C338F670}" type="presParOf" srcId="{8A6349DB-EC83-4794-A150-7FFA4D2EC724}" destId="{1A61AEE4-1836-44FC-B3FB-F06540D157D8}" srcOrd="0" destOrd="0" presId="urn:microsoft.com/office/officeart/2005/8/layout/lProcess2"/>
    <dgm:cxn modelId="{A2208FA8-208B-41DC-A0F2-AEFC29646DEA}" type="presParOf" srcId="{8A6349DB-EC83-4794-A150-7FFA4D2EC724}" destId="{1A96C34F-1952-4F74-9FE1-E682FF6F5C92}" srcOrd="1" destOrd="0" presId="urn:microsoft.com/office/officeart/2005/8/layout/lProcess2"/>
    <dgm:cxn modelId="{81622159-E8E5-4C69-BE74-EA2208EA7A85}" type="presParOf" srcId="{8A6349DB-EC83-4794-A150-7FFA4D2EC724}" destId="{39909964-DD71-43C4-9DE1-7CA21CA32213}" srcOrd="2" destOrd="0" presId="urn:microsoft.com/office/officeart/2005/8/layout/lProcess2"/>
    <dgm:cxn modelId="{63C4F872-A808-424F-B641-6857EFC152A0}" type="presParOf" srcId="{39909964-DD71-43C4-9DE1-7CA21CA32213}" destId="{5B15B82B-6580-46B5-9743-B705EAC7C118}" srcOrd="0" destOrd="0" presId="urn:microsoft.com/office/officeart/2005/8/layout/lProcess2"/>
    <dgm:cxn modelId="{73538DB7-D764-45EF-8434-82FCCA365793}" type="presParOf" srcId="{5B15B82B-6580-46B5-9743-B705EAC7C118}" destId="{727D7089-DB58-4AAA-BB6A-2BF09B67256D}" srcOrd="0" destOrd="0" presId="urn:microsoft.com/office/officeart/2005/8/layout/lProcess2"/>
    <dgm:cxn modelId="{699F67FC-CDC2-48D5-8D19-E114A5DD2843}" type="presParOf" srcId="{5B15B82B-6580-46B5-9743-B705EAC7C118}" destId="{769C2A5C-B7A4-4F67-89E0-FFFE079C19CC}" srcOrd="1" destOrd="0" presId="urn:microsoft.com/office/officeart/2005/8/layout/lProcess2"/>
    <dgm:cxn modelId="{01215BEC-DD68-4394-8DE1-FFA40DF955A2}" type="presParOf" srcId="{5B15B82B-6580-46B5-9743-B705EAC7C118}" destId="{A927345D-AEED-40A4-AF0F-715DF400F1A6}" srcOrd="2" destOrd="0" presId="urn:microsoft.com/office/officeart/2005/8/layout/lProcess2"/>
    <dgm:cxn modelId="{31917AA2-EFDE-4A15-A979-3813953759B4}" type="presParOf" srcId="{5B15B82B-6580-46B5-9743-B705EAC7C118}" destId="{09B557DE-FDB2-40A6-8189-92676AC0B1B0}" srcOrd="3" destOrd="0" presId="urn:microsoft.com/office/officeart/2005/8/layout/lProcess2"/>
    <dgm:cxn modelId="{2F3C2044-430B-4536-93D3-EC87EDEE0EC7}" type="presParOf" srcId="{5B15B82B-6580-46B5-9743-B705EAC7C118}" destId="{7EC422A5-E4E6-4762-B3BD-D623D673C4EE}" srcOrd="4" destOrd="0" presId="urn:microsoft.com/office/officeart/2005/8/layout/lProcess2"/>
    <dgm:cxn modelId="{4343AA6B-C07B-453A-A08B-D7360B3E4045}" type="presParOf" srcId="{5B15B82B-6580-46B5-9743-B705EAC7C118}" destId="{C922BA9C-4214-421C-B4B9-5F213DE4F8BB}" srcOrd="5" destOrd="0" presId="urn:microsoft.com/office/officeart/2005/8/layout/lProcess2"/>
    <dgm:cxn modelId="{C8B589C0-7769-4182-8C0B-2AB25A536908}" type="presParOf" srcId="{5B15B82B-6580-46B5-9743-B705EAC7C118}" destId="{6EA8EE07-AA8B-4B73-A2A3-889B2FA39A52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2B84EE-46A7-48FE-905D-BB7194FD719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55ADD6-118F-4501-B977-40F4477A6402}">
      <dgm:prSet/>
      <dgm:spPr/>
      <dgm:t>
        <a:bodyPr/>
        <a:lstStyle/>
        <a:p>
          <a:pPr rtl="0"/>
          <a:r>
            <a:rPr lang="en-US" dirty="0" smtClean="0"/>
            <a:t>If using FIM Service – </a:t>
          </a:r>
          <a:endParaRPr lang="en-US" dirty="0"/>
        </a:p>
      </dgm:t>
    </dgm:pt>
    <dgm:pt modelId="{AB3E68C1-FB0E-4816-9D7F-77668EF7362B}" type="parTrans" cxnId="{7EEC8463-E889-4B59-BCA9-2917424BF43A}">
      <dgm:prSet/>
      <dgm:spPr/>
      <dgm:t>
        <a:bodyPr/>
        <a:lstStyle/>
        <a:p>
          <a:endParaRPr lang="en-US"/>
        </a:p>
      </dgm:t>
    </dgm:pt>
    <dgm:pt modelId="{4AD5FA17-5963-42BE-B161-14F1162853EA}" type="sibTrans" cxnId="{7EEC8463-E889-4B59-BCA9-2917424BF43A}">
      <dgm:prSet/>
      <dgm:spPr/>
      <dgm:t>
        <a:bodyPr/>
        <a:lstStyle/>
        <a:p>
          <a:endParaRPr lang="en-US"/>
        </a:p>
      </dgm:t>
    </dgm:pt>
    <dgm:pt modelId="{696F5143-17BA-41FF-858D-E1377A732588}">
      <dgm:prSet/>
      <dgm:spPr/>
      <dgm:t>
        <a:bodyPr/>
        <a:lstStyle/>
        <a:p>
          <a:pPr rtl="0"/>
          <a:r>
            <a:rPr lang="en-US" dirty="0" smtClean="0"/>
            <a:t>If only using Sync engine – </a:t>
          </a:r>
          <a:endParaRPr lang="en-US" dirty="0"/>
        </a:p>
      </dgm:t>
    </dgm:pt>
    <dgm:pt modelId="{2E59B095-E3EB-4FFE-A677-FE434CBDBC78}" type="parTrans" cxnId="{D38A2674-272E-4F25-A040-B4DF09C013D6}">
      <dgm:prSet/>
      <dgm:spPr/>
      <dgm:t>
        <a:bodyPr/>
        <a:lstStyle/>
        <a:p>
          <a:endParaRPr lang="en-US"/>
        </a:p>
      </dgm:t>
    </dgm:pt>
    <dgm:pt modelId="{1E5BE449-C2CB-4DB2-89EE-BE7CD32D77EE}" type="sibTrans" cxnId="{D38A2674-272E-4F25-A040-B4DF09C013D6}">
      <dgm:prSet/>
      <dgm:spPr/>
      <dgm:t>
        <a:bodyPr/>
        <a:lstStyle/>
        <a:p>
          <a:endParaRPr lang="en-US"/>
        </a:p>
      </dgm:t>
    </dgm:pt>
    <dgm:pt modelId="{80F6DAE0-F576-4CBD-A250-D54CEE13486F}">
      <dgm:prSet/>
      <dgm:spPr/>
      <dgm:t>
        <a:bodyPr/>
        <a:lstStyle/>
        <a:p>
          <a:pPr rtl="0"/>
          <a:r>
            <a:rPr lang="en-US" dirty="0" smtClean="0"/>
            <a:t>Keep using it</a:t>
          </a:r>
          <a:endParaRPr lang="en-US" dirty="0"/>
        </a:p>
      </dgm:t>
    </dgm:pt>
    <dgm:pt modelId="{73B90E97-AD1C-4B58-8372-9E99D87E8AF1}" type="parTrans" cxnId="{DF076646-EBAD-4F37-89D2-C79B18BF2530}">
      <dgm:prSet/>
      <dgm:spPr/>
      <dgm:t>
        <a:bodyPr/>
        <a:lstStyle/>
        <a:p>
          <a:endParaRPr lang="en-US"/>
        </a:p>
      </dgm:t>
    </dgm:pt>
    <dgm:pt modelId="{98C73D14-2E96-484A-ADC1-A94BBBB1E0E1}" type="sibTrans" cxnId="{DF076646-EBAD-4F37-89D2-C79B18BF2530}">
      <dgm:prSet/>
      <dgm:spPr/>
      <dgm:t>
        <a:bodyPr/>
        <a:lstStyle/>
        <a:p>
          <a:endParaRPr lang="en-US"/>
        </a:p>
      </dgm:t>
    </dgm:pt>
    <dgm:pt modelId="{87CEFE32-F034-46A4-94B4-FFFC594D6429}">
      <dgm:prSet/>
      <dgm:spPr/>
      <dgm:t>
        <a:bodyPr/>
        <a:lstStyle/>
        <a:p>
          <a:pPr rtl="0"/>
          <a:r>
            <a:rPr lang="en-US" dirty="0" smtClean="0"/>
            <a:t>Ditch it and switch to manual precedence – which means more code </a:t>
          </a:r>
          <a:endParaRPr lang="en-US" dirty="0"/>
        </a:p>
      </dgm:t>
    </dgm:pt>
    <dgm:pt modelId="{5B3CF9BA-6842-46E9-9AB5-6FA206928731}" type="parTrans" cxnId="{2F235023-6AD8-4448-9F9F-80A3C56009E1}">
      <dgm:prSet/>
      <dgm:spPr/>
      <dgm:t>
        <a:bodyPr/>
        <a:lstStyle/>
        <a:p>
          <a:endParaRPr lang="en-US"/>
        </a:p>
      </dgm:t>
    </dgm:pt>
    <dgm:pt modelId="{D55A2F9A-07F0-4452-A6B2-6DD437E2F18F}" type="sibTrans" cxnId="{2F235023-6AD8-4448-9F9F-80A3C56009E1}">
      <dgm:prSet/>
      <dgm:spPr/>
      <dgm:t>
        <a:bodyPr/>
        <a:lstStyle/>
        <a:p>
          <a:endParaRPr lang="en-US"/>
        </a:p>
      </dgm:t>
    </dgm:pt>
    <dgm:pt modelId="{CCDE2C39-A52D-4951-A8C2-B1A25F21A1EE}" type="pres">
      <dgm:prSet presAssocID="{BB2B84EE-46A7-48FE-905D-BB7194FD7197}" presName="Name0" presStyleCnt="0">
        <dgm:presLayoutVars>
          <dgm:dir/>
          <dgm:animLvl val="lvl"/>
          <dgm:resizeHandles val="exact"/>
        </dgm:presLayoutVars>
      </dgm:prSet>
      <dgm:spPr/>
    </dgm:pt>
    <dgm:pt modelId="{931EA110-8C0E-4AFA-AB10-A111ABC35475}" type="pres">
      <dgm:prSet presAssocID="{5955ADD6-118F-4501-B977-40F4477A6402}" presName="linNode" presStyleCnt="0"/>
      <dgm:spPr/>
    </dgm:pt>
    <dgm:pt modelId="{A178210B-6202-4E99-AAAA-FCDE2F961814}" type="pres">
      <dgm:prSet presAssocID="{5955ADD6-118F-4501-B977-40F4477A640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4E5662EE-886B-4EB4-8C95-DBB9B63499F8}" type="pres">
      <dgm:prSet presAssocID="{5955ADD6-118F-4501-B977-40F4477A640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6ACBB-CE42-4372-B42C-94A3E44F4D69}" type="pres">
      <dgm:prSet presAssocID="{4AD5FA17-5963-42BE-B161-14F1162853EA}" presName="sp" presStyleCnt="0"/>
      <dgm:spPr/>
    </dgm:pt>
    <dgm:pt modelId="{94B30821-B8E7-46C8-9BBC-E9E4FC6B53E9}" type="pres">
      <dgm:prSet presAssocID="{696F5143-17BA-41FF-858D-E1377A732588}" presName="linNode" presStyleCnt="0"/>
      <dgm:spPr/>
    </dgm:pt>
    <dgm:pt modelId="{732F4013-BE29-4D34-831E-5F94EB284686}" type="pres">
      <dgm:prSet presAssocID="{696F5143-17BA-41FF-858D-E1377A73258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66988561-7CEF-4E94-8C4E-03ECFD7EC260}" type="pres">
      <dgm:prSet presAssocID="{696F5143-17BA-41FF-858D-E1377A73258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076646-EBAD-4F37-89D2-C79B18BF2530}" srcId="{5955ADD6-118F-4501-B977-40F4477A6402}" destId="{80F6DAE0-F576-4CBD-A250-D54CEE13486F}" srcOrd="0" destOrd="0" parTransId="{73B90E97-AD1C-4B58-8372-9E99D87E8AF1}" sibTransId="{98C73D14-2E96-484A-ADC1-A94BBBB1E0E1}"/>
    <dgm:cxn modelId="{12D99332-1389-416C-9C48-531EDA0FB6A8}" type="presOf" srcId="{BB2B84EE-46A7-48FE-905D-BB7194FD7197}" destId="{CCDE2C39-A52D-4951-A8C2-B1A25F21A1EE}" srcOrd="0" destOrd="0" presId="urn:microsoft.com/office/officeart/2005/8/layout/vList5"/>
    <dgm:cxn modelId="{8FA0F777-91A0-4C6B-BC21-C13605AA9816}" type="presOf" srcId="{5955ADD6-118F-4501-B977-40F4477A6402}" destId="{A178210B-6202-4E99-AAAA-FCDE2F961814}" srcOrd="0" destOrd="0" presId="urn:microsoft.com/office/officeart/2005/8/layout/vList5"/>
    <dgm:cxn modelId="{EF4A72B6-569A-48B7-9804-BFD7B630A0BB}" type="presOf" srcId="{80F6DAE0-F576-4CBD-A250-D54CEE13486F}" destId="{4E5662EE-886B-4EB4-8C95-DBB9B63499F8}" srcOrd="0" destOrd="0" presId="urn:microsoft.com/office/officeart/2005/8/layout/vList5"/>
    <dgm:cxn modelId="{D38A2674-272E-4F25-A040-B4DF09C013D6}" srcId="{BB2B84EE-46A7-48FE-905D-BB7194FD7197}" destId="{696F5143-17BA-41FF-858D-E1377A732588}" srcOrd="1" destOrd="0" parTransId="{2E59B095-E3EB-4FFE-A677-FE434CBDBC78}" sibTransId="{1E5BE449-C2CB-4DB2-89EE-BE7CD32D77EE}"/>
    <dgm:cxn modelId="{2F235023-6AD8-4448-9F9F-80A3C56009E1}" srcId="{696F5143-17BA-41FF-858D-E1377A732588}" destId="{87CEFE32-F034-46A4-94B4-FFFC594D6429}" srcOrd="0" destOrd="0" parTransId="{5B3CF9BA-6842-46E9-9AB5-6FA206928731}" sibTransId="{D55A2F9A-07F0-4452-A6B2-6DD437E2F18F}"/>
    <dgm:cxn modelId="{7EEC8463-E889-4B59-BCA9-2917424BF43A}" srcId="{BB2B84EE-46A7-48FE-905D-BB7194FD7197}" destId="{5955ADD6-118F-4501-B977-40F4477A6402}" srcOrd="0" destOrd="0" parTransId="{AB3E68C1-FB0E-4816-9D7F-77668EF7362B}" sibTransId="{4AD5FA17-5963-42BE-B161-14F1162853EA}"/>
    <dgm:cxn modelId="{91EFCC32-1C18-45B1-BE22-BB3D2C993C98}" type="presOf" srcId="{696F5143-17BA-41FF-858D-E1377A732588}" destId="{732F4013-BE29-4D34-831E-5F94EB284686}" srcOrd="0" destOrd="0" presId="urn:microsoft.com/office/officeart/2005/8/layout/vList5"/>
    <dgm:cxn modelId="{D8740D79-5E8E-4DBD-BADC-46D8BDFEC9CB}" type="presOf" srcId="{87CEFE32-F034-46A4-94B4-FFFC594D6429}" destId="{66988561-7CEF-4E94-8C4E-03ECFD7EC260}" srcOrd="0" destOrd="0" presId="urn:microsoft.com/office/officeart/2005/8/layout/vList5"/>
    <dgm:cxn modelId="{8ABDD8A0-2669-4970-9E84-1F63F8212415}" type="presParOf" srcId="{CCDE2C39-A52D-4951-A8C2-B1A25F21A1EE}" destId="{931EA110-8C0E-4AFA-AB10-A111ABC35475}" srcOrd="0" destOrd="0" presId="urn:microsoft.com/office/officeart/2005/8/layout/vList5"/>
    <dgm:cxn modelId="{692A4292-591E-46B6-8AA9-8E43DA25DBF7}" type="presParOf" srcId="{931EA110-8C0E-4AFA-AB10-A111ABC35475}" destId="{A178210B-6202-4E99-AAAA-FCDE2F961814}" srcOrd="0" destOrd="0" presId="urn:microsoft.com/office/officeart/2005/8/layout/vList5"/>
    <dgm:cxn modelId="{E63E7EB5-F43D-4C8D-8A6A-48401F05ECE4}" type="presParOf" srcId="{931EA110-8C0E-4AFA-AB10-A111ABC35475}" destId="{4E5662EE-886B-4EB4-8C95-DBB9B63499F8}" srcOrd="1" destOrd="0" presId="urn:microsoft.com/office/officeart/2005/8/layout/vList5"/>
    <dgm:cxn modelId="{4FDDC149-C9A1-4467-8D42-1B81B6FF2C97}" type="presParOf" srcId="{CCDE2C39-A52D-4951-A8C2-B1A25F21A1EE}" destId="{C1B6ACBB-CE42-4372-B42C-94A3E44F4D69}" srcOrd="1" destOrd="0" presId="urn:microsoft.com/office/officeart/2005/8/layout/vList5"/>
    <dgm:cxn modelId="{7B476F40-FB31-4EE4-A724-760433C3B696}" type="presParOf" srcId="{CCDE2C39-A52D-4951-A8C2-B1A25F21A1EE}" destId="{94B30821-B8E7-46C8-9BBC-E9E4FC6B53E9}" srcOrd="2" destOrd="0" presId="urn:microsoft.com/office/officeart/2005/8/layout/vList5"/>
    <dgm:cxn modelId="{10E70032-843C-4490-95C1-B3F6BFCED3D3}" type="presParOf" srcId="{94B30821-B8E7-46C8-9BBC-E9E4FC6B53E9}" destId="{732F4013-BE29-4D34-831E-5F94EB284686}" srcOrd="0" destOrd="0" presId="urn:microsoft.com/office/officeart/2005/8/layout/vList5"/>
    <dgm:cxn modelId="{38C2069A-AD44-475C-98AB-3D043C900820}" type="presParOf" srcId="{94B30821-B8E7-46C8-9BBC-E9E4FC6B53E9}" destId="{66988561-7CEF-4E94-8C4E-03ECFD7EC2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898E8E-8984-48B9-ABBB-FA954379C1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96FBB39-4AFA-4A20-B727-16D23208FB71}">
      <dgm:prSet/>
      <dgm:spPr/>
      <dgm:t>
        <a:bodyPr/>
        <a:lstStyle/>
        <a:p>
          <a:pPr rtl="0"/>
          <a:r>
            <a:rPr lang="en-US" smtClean="0"/>
            <a:t>Have to switch to ECMA 2.x</a:t>
          </a:r>
          <a:endParaRPr lang="en-US"/>
        </a:p>
      </dgm:t>
    </dgm:pt>
    <dgm:pt modelId="{EA735287-CAAF-4416-8FA7-3AF4374E1956}" type="parTrans" cxnId="{7E34601C-C2F9-4790-ABD2-E668A90DD7E3}">
      <dgm:prSet/>
      <dgm:spPr/>
      <dgm:t>
        <a:bodyPr/>
        <a:lstStyle/>
        <a:p>
          <a:endParaRPr lang="en-US"/>
        </a:p>
      </dgm:t>
    </dgm:pt>
    <dgm:pt modelId="{BD0AA956-2D8F-4ABB-866D-BEDBEC824B8B}" type="sibTrans" cxnId="{7E34601C-C2F9-4790-ABD2-E668A90DD7E3}">
      <dgm:prSet/>
      <dgm:spPr/>
      <dgm:t>
        <a:bodyPr/>
        <a:lstStyle/>
        <a:p>
          <a:endParaRPr lang="en-US"/>
        </a:p>
      </dgm:t>
    </dgm:pt>
    <dgm:pt modelId="{5385111D-7259-44B7-9D44-D646EA12318D}">
      <dgm:prSet/>
      <dgm:spPr/>
      <dgm:t>
        <a:bodyPr/>
        <a:lstStyle/>
        <a:p>
          <a:pPr rtl="0"/>
          <a:r>
            <a:rPr lang="en-US" smtClean="0"/>
            <a:t>Gut says focus on call based </a:t>
          </a:r>
          <a:endParaRPr lang="en-US"/>
        </a:p>
      </dgm:t>
    </dgm:pt>
    <dgm:pt modelId="{B315B524-9331-416D-AF38-081904A678C7}" type="parTrans" cxnId="{752C4CAD-7866-47D0-954D-C441E1632A68}">
      <dgm:prSet/>
      <dgm:spPr/>
      <dgm:t>
        <a:bodyPr/>
        <a:lstStyle/>
        <a:p>
          <a:endParaRPr lang="en-US"/>
        </a:p>
      </dgm:t>
    </dgm:pt>
    <dgm:pt modelId="{20A64CEA-0AE8-44BD-A9A4-F817DB331D49}" type="sibTrans" cxnId="{752C4CAD-7866-47D0-954D-C441E1632A68}">
      <dgm:prSet/>
      <dgm:spPr/>
      <dgm:t>
        <a:bodyPr/>
        <a:lstStyle/>
        <a:p>
          <a:endParaRPr lang="en-US"/>
        </a:p>
      </dgm:t>
    </dgm:pt>
    <dgm:pt modelId="{1700D8C3-77E0-44C3-B24E-DB0B52E0DBAA}">
      <dgm:prSet/>
      <dgm:spPr/>
      <dgm:t>
        <a:bodyPr/>
        <a:lstStyle/>
        <a:p>
          <a:pPr rtl="0"/>
          <a:r>
            <a:rPr lang="en-US" dirty="0" smtClean="0">
              <a:solidFill>
                <a:schemeClr val="bg1"/>
              </a:solidFill>
            </a:rPr>
            <a:t>Don’t invest too much in file based</a:t>
          </a:r>
          <a:endParaRPr lang="en-US" dirty="0">
            <a:solidFill>
              <a:schemeClr val="bg1"/>
            </a:solidFill>
          </a:endParaRPr>
        </a:p>
      </dgm:t>
    </dgm:pt>
    <dgm:pt modelId="{7F9D048B-A21B-4DC7-9D11-C20DEF1AE929}" type="parTrans" cxnId="{27D3B0F7-707C-438A-BD3A-56842600CDD4}">
      <dgm:prSet/>
      <dgm:spPr/>
      <dgm:t>
        <a:bodyPr/>
        <a:lstStyle/>
        <a:p>
          <a:endParaRPr lang="en-US"/>
        </a:p>
      </dgm:t>
    </dgm:pt>
    <dgm:pt modelId="{2464F834-2EE2-4E12-8271-6B7DA2589538}" type="sibTrans" cxnId="{27D3B0F7-707C-438A-BD3A-56842600CDD4}">
      <dgm:prSet/>
      <dgm:spPr/>
      <dgm:t>
        <a:bodyPr/>
        <a:lstStyle/>
        <a:p>
          <a:endParaRPr lang="en-US"/>
        </a:p>
      </dgm:t>
    </dgm:pt>
    <dgm:pt modelId="{896E62A9-90BB-4802-A5F5-5C8FF156147C}" type="pres">
      <dgm:prSet presAssocID="{F1898E8E-8984-48B9-ABBB-FA954379C1D1}" presName="linear" presStyleCnt="0">
        <dgm:presLayoutVars>
          <dgm:animLvl val="lvl"/>
          <dgm:resizeHandles val="exact"/>
        </dgm:presLayoutVars>
      </dgm:prSet>
      <dgm:spPr/>
    </dgm:pt>
    <dgm:pt modelId="{5B112B27-EBB3-4E67-8452-D60CF517E0B5}" type="pres">
      <dgm:prSet presAssocID="{496FBB39-4AFA-4A20-B727-16D23208FB7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BC6A4FF-C833-431B-91AC-072FAB0F1EA0}" type="pres">
      <dgm:prSet presAssocID="{BD0AA956-2D8F-4ABB-866D-BEDBEC824B8B}" presName="spacer" presStyleCnt="0"/>
      <dgm:spPr/>
    </dgm:pt>
    <dgm:pt modelId="{5DC43056-EB9C-49CD-BBB3-1D6760DF5CB3}" type="pres">
      <dgm:prSet presAssocID="{5385111D-7259-44B7-9D44-D646EA12318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367D691-F9D6-42D7-B75A-740571F095E5}" type="pres">
      <dgm:prSet presAssocID="{5385111D-7259-44B7-9D44-D646EA12318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0E07888-FE14-4EC1-BBC3-A54CC2C466F4}" type="presOf" srcId="{5385111D-7259-44B7-9D44-D646EA12318D}" destId="{5DC43056-EB9C-49CD-BBB3-1D6760DF5CB3}" srcOrd="0" destOrd="0" presId="urn:microsoft.com/office/officeart/2005/8/layout/vList2"/>
    <dgm:cxn modelId="{F610AE93-23E6-4C33-BC35-A6F91082B1D0}" type="presOf" srcId="{1700D8C3-77E0-44C3-B24E-DB0B52E0DBAA}" destId="{C367D691-F9D6-42D7-B75A-740571F095E5}" srcOrd="0" destOrd="0" presId="urn:microsoft.com/office/officeart/2005/8/layout/vList2"/>
    <dgm:cxn modelId="{752C4CAD-7866-47D0-954D-C441E1632A68}" srcId="{F1898E8E-8984-48B9-ABBB-FA954379C1D1}" destId="{5385111D-7259-44B7-9D44-D646EA12318D}" srcOrd="1" destOrd="0" parTransId="{B315B524-9331-416D-AF38-081904A678C7}" sibTransId="{20A64CEA-0AE8-44BD-A9A4-F817DB331D49}"/>
    <dgm:cxn modelId="{E6AAFBAD-AB94-42B6-8DB4-22A9F3764CD2}" type="presOf" srcId="{496FBB39-4AFA-4A20-B727-16D23208FB71}" destId="{5B112B27-EBB3-4E67-8452-D60CF517E0B5}" srcOrd="0" destOrd="0" presId="urn:microsoft.com/office/officeart/2005/8/layout/vList2"/>
    <dgm:cxn modelId="{7E34601C-C2F9-4790-ABD2-E668A90DD7E3}" srcId="{F1898E8E-8984-48B9-ABBB-FA954379C1D1}" destId="{496FBB39-4AFA-4A20-B727-16D23208FB71}" srcOrd="0" destOrd="0" parTransId="{EA735287-CAAF-4416-8FA7-3AF4374E1956}" sibTransId="{BD0AA956-2D8F-4ABB-866D-BEDBEC824B8B}"/>
    <dgm:cxn modelId="{27D3B0F7-707C-438A-BD3A-56842600CDD4}" srcId="{5385111D-7259-44B7-9D44-D646EA12318D}" destId="{1700D8C3-77E0-44C3-B24E-DB0B52E0DBAA}" srcOrd="0" destOrd="0" parTransId="{7F9D048B-A21B-4DC7-9D11-C20DEF1AE929}" sibTransId="{2464F834-2EE2-4E12-8271-6B7DA2589538}"/>
    <dgm:cxn modelId="{96F7D460-C978-4908-938B-D97662951480}" type="presOf" srcId="{F1898E8E-8984-48B9-ABBB-FA954379C1D1}" destId="{896E62A9-90BB-4802-A5F5-5C8FF156147C}" srcOrd="0" destOrd="0" presId="urn:microsoft.com/office/officeart/2005/8/layout/vList2"/>
    <dgm:cxn modelId="{E166C1C8-4CE3-44DB-B051-26B38621BFBC}" type="presParOf" srcId="{896E62A9-90BB-4802-A5F5-5C8FF156147C}" destId="{5B112B27-EBB3-4E67-8452-D60CF517E0B5}" srcOrd="0" destOrd="0" presId="urn:microsoft.com/office/officeart/2005/8/layout/vList2"/>
    <dgm:cxn modelId="{FC3E3CE1-7149-40A6-8B2B-B3ACA39CA315}" type="presParOf" srcId="{896E62A9-90BB-4802-A5F5-5C8FF156147C}" destId="{5BC6A4FF-C833-431B-91AC-072FAB0F1EA0}" srcOrd="1" destOrd="0" presId="urn:microsoft.com/office/officeart/2005/8/layout/vList2"/>
    <dgm:cxn modelId="{E75D30D1-3C39-4A9B-BB09-DCD0FA45DD28}" type="presParOf" srcId="{896E62A9-90BB-4802-A5F5-5C8FF156147C}" destId="{5DC43056-EB9C-49CD-BBB3-1D6760DF5CB3}" srcOrd="2" destOrd="0" presId="urn:microsoft.com/office/officeart/2005/8/layout/vList2"/>
    <dgm:cxn modelId="{F7E75301-44D0-4F6B-99D4-361C84DAEF32}" type="presParOf" srcId="{896E62A9-90BB-4802-A5F5-5C8FF156147C}" destId="{C367D691-F9D6-42D7-B75A-740571F095E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898E8E-8984-48B9-ABBB-FA954379C1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FBB39-4AFA-4A20-B727-16D23208FB71}">
      <dgm:prSet/>
      <dgm:spPr/>
      <dgm:t>
        <a:bodyPr/>
        <a:lstStyle/>
        <a:p>
          <a:pPr rtl="0"/>
          <a:r>
            <a:rPr lang="en-US" dirty="0" smtClean="0"/>
            <a:t>Is a workaround</a:t>
          </a:r>
        </a:p>
      </dgm:t>
    </dgm:pt>
    <dgm:pt modelId="{EA735287-CAAF-4416-8FA7-3AF4374E1956}" type="parTrans" cxnId="{7E34601C-C2F9-4790-ABD2-E668A90DD7E3}">
      <dgm:prSet/>
      <dgm:spPr/>
      <dgm:t>
        <a:bodyPr/>
        <a:lstStyle/>
        <a:p>
          <a:endParaRPr lang="en-US"/>
        </a:p>
      </dgm:t>
    </dgm:pt>
    <dgm:pt modelId="{BD0AA956-2D8F-4ABB-866D-BEDBEC824B8B}" type="sibTrans" cxnId="{7E34601C-C2F9-4790-ABD2-E668A90DD7E3}">
      <dgm:prSet/>
      <dgm:spPr/>
      <dgm:t>
        <a:bodyPr/>
        <a:lstStyle/>
        <a:p>
          <a:endParaRPr lang="en-US"/>
        </a:p>
      </dgm:t>
    </dgm:pt>
    <dgm:pt modelId="{5385111D-7259-44B7-9D44-D646EA12318D}">
      <dgm:prSet/>
      <dgm:spPr/>
      <dgm:t>
        <a:bodyPr/>
        <a:lstStyle/>
        <a:p>
          <a:pPr rtl="0"/>
          <a:r>
            <a:rPr lang="en-US" dirty="0" smtClean="0"/>
            <a:t>Hope they give us Reverse Joins</a:t>
          </a:r>
          <a:endParaRPr lang="en-US" dirty="0"/>
        </a:p>
      </dgm:t>
    </dgm:pt>
    <dgm:pt modelId="{B315B524-9331-416D-AF38-081904A678C7}" type="parTrans" cxnId="{752C4CAD-7866-47D0-954D-C441E1632A68}">
      <dgm:prSet/>
      <dgm:spPr/>
      <dgm:t>
        <a:bodyPr/>
        <a:lstStyle/>
        <a:p>
          <a:endParaRPr lang="en-US"/>
        </a:p>
      </dgm:t>
    </dgm:pt>
    <dgm:pt modelId="{20A64CEA-0AE8-44BD-A9A4-F817DB331D49}" type="sibTrans" cxnId="{752C4CAD-7866-47D0-954D-C441E1632A68}">
      <dgm:prSet/>
      <dgm:spPr/>
      <dgm:t>
        <a:bodyPr/>
        <a:lstStyle/>
        <a:p>
          <a:endParaRPr lang="en-US"/>
        </a:p>
      </dgm:t>
    </dgm:pt>
    <dgm:pt modelId="{58025608-4567-4D10-8F42-3385B56F7573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</a:rPr>
            <a:t>Pass info to other methods</a:t>
          </a:r>
        </a:p>
      </dgm:t>
    </dgm:pt>
    <dgm:pt modelId="{87F09EAF-514E-40A8-880B-973FE1A24D4B}" type="parTrans" cxnId="{F1F23A96-A683-4926-B8FF-16CF555387CC}">
      <dgm:prSet/>
      <dgm:spPr/>
      <dgm:t>
        <a:bodyPr/>
        <a:lstStyle/>
        <a:p>
          <a:endParaRPr lang="en-US"/>
        </a:p>
      </dgm:t>
    </dgm:pt>
    <dgm:pt modelId="{2A8A5184-5CAB-4217-ACB3-F6C9C99DEC20}" type="sibTrans" cxnId="{F1F23A96-A683-4926-B8FF-16CF555387CC}">
      <dgm:prSet/>
      <dgm:spPr/>
      <dgm:t>
        <a:bodyPr/>
        <a:lstStyle/>
        <a:p>
          <a:endParaRPr lang="en-US"/>
        </a:p>
      </dgm:t>
    </dgm:pt>
    <dgm:pt modelId="{ACC90220-53C0-4B72-9571-269BF1F4CB87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</a:rPr>
            <a:t>i.e. from </a:t>
          </a:r>
          <a:r>
            <a:rPr lang="en-US" sz="2000" dirty="0" err="1" smtClean="0">
              <a:solidFill>
                <a:schemeClr val="bg1"/>
              </a:solidFill>
            </a:rPr>
            <a:t>ShouldProjectToMV</a:t>
          </a:r>
          <a:r>
            <a:rPr lang="en-US" sz="2000" dirty="0" smtClean="0">
              <a:solidFill>
                <a:schemeClr val="bg1"/>
              </a:solidFill>
            </a:rPr>
            <a:t> to Provision</a:t>
          </a:r>
        </a:p>
      </dgm:t>
    </dgm:pt>
    <dgm:pt modelId="{D585FE49-9079-40D9-BA78-A810F7603860}" type="parTrans" cxnId="{4E4E5660-F95A-4A42-BF9D-451364F69BBF}">
      <dgm:prSet/>
      <dgm:spPr/>
      <dgm:t>
        <a:bodyPr/>
        <a:lstStyle/>
        <a:p>
          <a:endParaRPr lang="en-US"/>
        </a:p>
      </dgm:t>
    </dgm:pt>
    <dgm:pt modelId="{AF3659DE-5348-441D-B3A7-EFA89741DA33}" type="sibTrans" cxnId="{4E4E5660-F95A-4A42-BF9D-451364F69BBF}">
      <dgm:prSet/>
      <dgm:spPr/>
      <dgm:t>
        <a:bodyPr/>
        <a:lstStyle/>
        <a:p>
          <a:endParaRPr lang="en-US"/>
        </a:p>
      </dgm:t>
    </dgm:pt>
    <dgm:pt modelId="{4D206B20-2FB3-418A-8495-76285FC5C2DE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</a:rPr>
            <a:t>So as to not provision the first time through to allow joins to occur</a:t>
          </a:r>
        </a:p>
      </dgm:t>
    </dgm:pt>
    <dgm:pt modelId="{8BD526C7-131F-4556-9EB4-6D38339491B9}" type="parTrans" cxnId="{ACD9B641-4001-47B0-BD95-EE632031CC29}">
      <dgm:prSet/>
      <dgm:spPr/>
      <dgm:t>
        <a:bodyPr/>
        <a:lstStyle/>
        <a:p>
          <a:endParaRPr lang="en-US"/>
        </a:p>
      </dgm:t>
    </dgm:pt>
    <dgm:pt modelId="{8E706618-FC16-4877-98A1-8264DBFB7C1E}" type="sibTrans" cxnId="{ACD9B641-4001-47B0-BD95-EE632031CC29}">
      <dgm:prSet/>
      <dgm:spPr/>
      <dgm:t>
        <a:bodyPr/>
        <a:lstStyle/>
        <a:p>
          <a:endParaRPr lang="en-US"/>
        </a:p>
      </dgm:t>
    </dgm:pt>
    <dgm:pt modelId="{CCA3D278-AEDB-4105-9239-D78EDC687B80}">
      <dgm:prSet/>
      <dgm:spPr/>
      <dgm:t>
        <a:bodyPr/>
        <a:lstStyle/>
        <a:p>
          <a:pPr rtl="0"/>
          <a:r>
            <a:rPr lang="en-US" dirty="0" smtClean="0"/>
            <a:t>What else did you use it for?</a:t>
          </a:r>
          <a:endParaRPr lang="en-US" dirty="0"/>
        </a:p>
      </dgm:t>
    </dgm:pt>
    <dgm:pt modelId="{93FD2C80-705B-411D-A658-706DE93E001B}" type="parTrans" cxnId="{0AE93B98-18A0-4CF7-9A24-9E9539044247}">
      <dgm:prSet/>
      <dgm:spPr/>
      <dgm:t>
        <a:bodyPr/>
        <a:lstStyle/>
        <a:p>
          <a:endParaRPr lang="en-US"/>
        </a:p>
      </dgm:t>
    </dgm:pt>
    <dgm:pt modelId="{19AC0544-3DC9-4175-BBC5-8BFBB2892BA0}" type="sibTrans" cxnId="{0AE93B98-18A0-4CF7-9A24-9E9539044247}">
      <dgm:prSet/>
      <dgm:spPr/>
      <dgm:t>
        <a:bodyPr/>
        <a:lstStyle/>
        <a:p>
          <a:endParaRPr lang="en-US"/>
        </a:p>
      </dgm:t>
    </dgm:pt>
    <dgm:pt modelId="{CFA0D682-DFB6-4F1B-813B-A9EC9BAEDC86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</a:rPr>
            <a:t>Or from Provision to </a:t>
          </a:r>
          <a:r>
            <a:rPr lang="en-US" sz="2000" dirty="0" err="1" smtClean="0">
              <a:solidFill>
                <a:schemeClr val="bg1"/>
              </a:solidFill>
            </a:rPr>
            <a:t>DeProvision</a:t>
          </a:r>
          <a:endParaRPr lang="en-US" sz="2000" dirty="0" smtClean="0">
            <a:solidFill>
              <a:schemeClr val="bg1"/>
            </a:solidFill>
          </a:endParaRPr>
        </a:p>
      </dgm:t>
    </dgm:pt>
    <dgm:pt modelId="{709A7107-563E-4194-803F-266B1DADA774}" type="parTrans" cxnId="{64A8E9FD-EB2D-4476-AA50-588691750DAB}">
      <dgm:prSet/>
      <dgm:spPr/>
      <dgm:t>
        <a:bodyPr/>
        <a:lstStyle/>
        <a:p>
          <a:endParaRPr lang="en-US"/>
        </a:p>
      </dgm:t>
    </dgm:pt>
    <dgm:pt modelId="{1711A4E6-AD13-418A-8FA9-21E4C69C491C}" type="sibTrans" cxnId="{64A8E9FD-EB2D-4476-AA50-588691750DAB}">
      <dgm:prSet/>
      <dgm:spPr/>
      <dgm:t>
        <a:bodyPr/>
        <a:lstStyle/>
        <a:p>
          <a:endParaRPr lang="en-US"/>
        </a:p>
      </dgm:t>
    </dgm:pt>
    <dgm:pt modelId="{8605254A-2D2B-4D43-97CA-740F15B19482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bg1"/>
              </a:solidFill>
            </a:rPr>
            <a:t>To help decide to Delete, Explicitly Disconnect or normal disconnect</a:t>
          </a:r>
        </a:p>
      </dgm:t>
    </dgm:pt>
    <dgm:pt modelId="{E7B63F5D-2178-4E57-B5F7-0F6F860DE19A}" type="parTrans" cxnId="{58F07B44-B33B-410E-9CC4-C23CB6CC953A}">
      <dgm:prSet/>
      <dgm:spPr/>
      <dgm:t>
        <a:bodyPr/>
        <a:lstStyle/>
        <a:p>
          <a:endParaRPr lang="en-US"/>
        </a:p>
      </dgm:t>
    </dgm:pt>
    <dgm:pt modelId="{8E810F55-988D-4C22-9BCA-A533E982BCB8}" type="sibTrans" cxnId="{58F07B44-B33B-410E-9CC4-C23CB6CC953A}">
      <dgm:prSet/>
      <dgm:spPr/>
      <dgm:t>
        <a:bodyPr/>
        <a:lstStyle/>
        <a:p>
          <a:endParaRPr lang="en-US"/>
        </a:p>
      </dgm:t>
    </dgm:pt>
    <dgm:pt modelId="{896E62A9-90BB-4802-A5F5-5C8FF156147C}" type="pres">
      <dgm:prSet presAssocID="{F1898E8E-8984-48B9-ABBB-FA954379C1D1}" presName="linear" presStyleCnt="0">
        <dgm:presLayoutVars>
          <dgm:animLvl val="lvl"/>
          <dgm:resizeHandles val="exact"/>
        </dgm:presLayoutVars>
      </dgm:prSet>
      <dgm:spPr/>
    </dgm:pt>
    <dgm:pt modelId="{5B112B27-EBB3-4E67-8452-D60CF517E0B5}" type="pres">
      <dgm:prSet presAssocID="{496FBB39-4AFA-4A20-B727-16D23208FB7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C9AA3-DAE2-495A-92D7-1E884CB09CED}" type="pres">
      <dgm:prSet presAssocID="{496FBB39-4AFA-4A20-B727-16D23208FB7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43056-EB9C-49CD-BBB3-1D6760DF5CB3}" type="pres">
      <dgm:prSet presAssocID="{5385111D-7259-44B7-9D44-D646EA12318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78BC9-9318-44A7-B470-96607C1C888F}" type="pres">
      <dgm:prSet presAssocID="{20A64CEA-0AE8-44BD-A9A4-F817DB331D49}" presName="spacer" presStyleCnt="0"/>
      <dgm:spPr/>
    </dgm:pt>
    <dgm:pt modelId="{5F98677B-D1F4-4181-872C-00474C30FFCB}" type="pres">
      <dgm:prSet presAssocID="{CCA3D278-AEDB-4105-9239-D78EDC687B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1F23A96-A683-4926-B8FF-16CF555387CC}" srcId="{496FBB39-4AFA-4A20-B727-16D23208FB71}" destId="{58025608-4567-4D10-8F42-3385B56F7573}" srcOrd="0" destOrd="0" parTransId="{87F09EAF-514E-40A8-880B-973FE1A24D4B}" sibTransId="{2A8A5184-5CAB-4217-ACB3-F6C9C99DEC20}"/>
    <dgm:cxn modelId="{7E34601C-C2F9-4790-ABD2-E668A90DD7E3}" srcId="{F1898E8E-8984-48B9-ABBB-FA954379C1D1}" destId="{496FBB39-4AFA-4A20-B727-16D23208FB71}" srcOrd="0" destOrd="0" parTransId="{EA735287-CAAF-4416-8FA7-3AF4374E1956}" sibTransId="{BD0AA956-2D8F-4ABB-866D-BEDBEC824B8B}"/>
    <dgm:cxn modelId="{2B24445D-D37D-4225-A220-8ACEBAF4DD4A}" type="presOf" srcId="{5385111D-7259-44B7-9D44-D646EA12318D}" destId="{5DC43056-EB9C-49CD-BBB3-1D6760DF5CB3}" srcOrd="0" destOrd="0" presId="urn:microsoft.com/office/officeart/2005/8/layout/vList2"/>
    <dgm:cxn modelId="{5A79D7C7-F79A-4E8A-B5C7-DA9E3E1ADE2B}" type="presOf" srcId="{496FBB39-4AFA-4A20-B727-16D23208FB71}" destId="{5B112B27-EBB3-4E67-8452-D60CF517E0B5}" srcOrd="0" destOrd="0" presId="urn:microsoft.com/office/officeart/2005/8/layout/vList2"/>
    <dgm:cxn modelId="{64A8E9FD-EB2D-4476-AA50-588691750DAB}" srcId="{496FBB39-4AFA-4A20-B727-16D23208FB71}" destId="{CFA0D682-DFB6-4F1B-813B-A9EC9BAEDC86}" srcOrd="3" destOrd="0" parTransId="{709A7107-563E-4194-803F-266B1DADA774}" sibTransId="{1711A4E6-AD13-418A-8FA9-21E4C69C491C}"/>
    <dgm:cxn modelId="{4348D77B-1958-4C48-9136-C6826E75178A}" type="presOf" srcId="{58025608-4567-4D10-8F42-3385B56F7573}" destId="{16EC9AA3-DAE2-495A-92D7-1E884CB09CED}" srcOrd="0" destOrd="0" presId="urn:microsoft.com/office/officeart/2005/8/layout/vList2"/>
    <dgm:cxn modelId="{752C4CAD-7866-47D0-954D-C441E1632A68}" srcId="{F1898E8E-8984-48B9-ABBB-FA954379C1D1}" destId="{5385111D-7259-44B7-9D44-D646EA12318D}" srcOrd="1" destOrd="0" parTransId="{B315B524-9331-416D-AF38-081904A678C7}" sibTransId="{20A64CEA-0AE8-44BD-A9A4-F817DB331D49}"/>
    <dgm:cxn modelId="{4E4E5660-F95A-4A42-BF9D-451364F69BBF}" srcId="{496FBB39-4AFA-4A20-B727-16D23208FB71}" destId="{ACC90220-53C0-4B72-9571-269BF1F4CB87}" srcOrd="1" destOrd="0" parTransId="{D585FE49-9079-40D9-BA78-A810F7603860}" sibTransId="{AF3659DE-5348-441D-B3A7-EFA89741DA33}"/>
    <dgm:cxn modelId="{ACD9B641-4001-47B0-BD95-EE632031CC29}" srcId="{496FBB39-4AFA-4A20-B727-16D23208FB71}" destId="{4D206B20-2FB3-418A-8495-76285FC5C2DE}" srcOrd="2" destOrd="0" parTransId="{8BD526C7-131F-4556-9EB4-6D38339491B9}" sibTransId="{8E706618-FC16-4877-98A1-8264DBFB7C1E}"/>
    <dgm:cxn modelId="{12BFB344-0868-455F-9E94-44C5FC4B0779}" type="presOf" srcId="{8605254A-2D2B-4D43-97CA-740F15B19482}" destId="{16EC9AA3-DAE2-495A-92D7-1E884CB09CED}" srcOrd="0" destOrd="4" presId="urn:microsoft.com/office/officeart/2005/8/layout/vList2"/>
    <dgm:cxn modelId="{7236B68A-A33C-429F-B2CE-A44CC89D3248}" type="presOf" srcId="{CFA0D682-DFB6-4F1B-813B-A9EC9BAEDC86}" destId="{16EC9AA3-DAE2-495A-92D7-1E884CB09CED}" srcOrd="0" destOrd="3" presId="urn:microsoft.com/office/officeart/2005/8/layout/vList2"/>
    <dgm:cxn modelId="{6FAC2DF7-81C9-4A21-96C1-22C0DFBAD5EB}" type="presOf" srcId="{4D206B20-2FB3-418A-8495-76285FC5C2DE}" destId="{16EC9AA3-DAE2-495A-92D7-1E884CB09CED}" srcOrd="0" destOrd="2" presId="urn:microsoft.com/office/officeart/2005/8/layout/vList2"/>
    <dgm:cxn modelId="{CD69AF54-63EB-4356-A823-B4214A2DF3C2}" type="presOf" srcId="{ACC90220-53C0-4B72-9571-269BF1F4CB87}" destId="{16EC9AA3-DAE2-495A-92D7-1E884CB09CED}" srcOrd="0" destOrd="1" presId="urn:microsoft.com/office/officeart/2005/8/layout/vList2"/>
    <dgm:cxn modelId="{58F07B44-B33B-410E-9CC4-C23CB6CC953A}" srcId="{496FBB39-4AFA-4A20-B727-16D23208FB71}" destId="{8605254A-2D2B-4D43-97CA-740F15B19482}" srcOrd="4" destOrd="0" parTransId="{E7B63F5D-2178-4E57-B5F7-0F6F860DE19A}" sibTransId="{8E810F55-988D-4C22-9BCA-A533E982BCB8}"/>
    <dgm:cxn modelId="{0AE93B98-18A0-4CF7-9A24-9E9539044247}" srcId="{F1898E8E-8984-48B9-ABBB-FA954379C1D1}" destId="{CCA3D278-AEDB-4105-9239-D78EDC687B80}" srcOrd="2" destOrd="0" parTransId="{93FD2C80-705B-411D-A658-706DE93E001B}" sibTransId="{19AC0544-3DC9-4175-BBC5-8BFBB2892BA0}"/>
    <dgm:cxn modelId="{2D16BE30-D330-4FE8-BCE5-E96B4D660FC5}" type="presOf" srcId="{F1898E8E-8984-48B9-ABBB-FA954379C1D1}" destId="{896E62A9-90BB-4802-A5F5-5C8FF156147C}" srcOrd="0" destOrd="0" presId="urn:microsoft.com/office/officeart/2005/8/layout/vList2"/>
    <dgm:cxn modelId="{6C2A7855-5096-483C-BF76-75D72CBAEF0F}" type="presOf" srcId="{CCA3D278-AEDB-4105-9239-D78EDC687B80}" destId="{5F98677B-D1F4-4181-872C-00474C30FFCB}" srcOrd="0" destOrd="0" presId="urn:microsoft.com/office/officeart/2005/8/layout/vList2"/>
    <dgm:cxn modelId="{F018FC15-453A-45D8-A5B2-B5F466B88082}" type="presParOf" srcId="{896E62A9-90BB-4802-A5F5-5C8FF156147C}" destId="{5B112B27-EBB3-4E67-8452-D60CF517E0B5}" srcOrd="0" destOrd="0" presId="urn:microsoft.com/office/officeart/2005/8/layout/vList2"/>
    <dgm:cxn modelId="{74F158A9-4F56-448C-B8C0-4C7EB246F2B5}" type="presParOf" srcId="{896E62A9-90BB-4802-A5F5-5C8FF156147C}" destId="{16EC9AA3-DAE2-495A-92D7-1E884CB09CED}" srcOrd="1" destOrd="0" presId="urn:microsoft.com/office/officeart/2005/8/layout/vList2"/>
    <dgm:cxn modelId="{79E869D3-9382-48BF-8563-0A9111BD11BD}" type="presParOf" srcId="{896E62A9-90BB-4802-A5F5-5C8FF156147C}" destId="{5DC43056-EB9C-49CD-BBB3-1D6760DF5CB3}" srcOrd="2" destOrd="0" presId="urn:microsoft.com/office/officeart/2005/8/layout/vList2"/>
    <dgm:cxn modelId="{700A50E5-0D5D-4119-95A5-E1FCFC31DD01}" type="presParOf" srcId="{896E62A9-90BB-4802-A5F5-5C8FF156147C}" destId="{C8978BC9-9318-44A7-B470-96607C1C888F}" srcOrd="3" destOrd="0" presId="urn:microsoft.com/office/officeart/2005/8/layout/vList2"/>
    <dgm:cxn modelId="{0F436357-E05B-4420-8F21-8D13591710A6}" type="presParOf" srcId="{896E62A9-90BB-4802-A5F5-5C8FF156147C}" destId="{5F98677B-D1F4-4181-872C-00474C30FF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898E8E-8984-48B9-ABBB-FA954379C1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FBB39-4AFA-4A20-B727-16D23208FB71}">
      <dgm:prSet/>
      <dgm:spPr/>
      <dgm:t>
        <a:bodyPr/>
        <a:lstStyle/>
        <a:p>
          <a:pPr rtl="0"/>
          <a:r>
            <a:rPr lang="en-US" dirty="0" smtClean="0"/>
            <a:t>What are they</a:t>
          </a:r>
        </a:p>
      </dgm:t>
    </dgm:pt>
    <dgm:pt modelId="{EA735287-CAAF-4416-8FA7-3AF4374E1956}" type="parTrans" cxnId="{7E34601C-C2F9-4790-ABD2-E668A90DD7E3}">
      <dgm:prSet/>
      <dgm:spPr/>
      <dgm:t>
        <a:bodyPr/>
        <a:lstStyle/>
        <a:p>
          <a:endParaRPr lang="en-US"/>
        </a:p>
      </dgm:t>
    </dgm:pt>
    <dgm:pt modelId="{BD0AA956-2D8F-4ABB-866D-BEDBEC824B8B}" type="sibTrans" cxnId="{7E34601C-C2F9-4790-ABD2-E668A90DD7E3}">
      <dgm:prSet/>
      <dgm:spPr/>
      <dgm:t>
        <a:bodyPr/>
        <a:lstStyle/>
        <a:p>
          <a:endParaRPr lang="en-US"/>
        </a:p>
      </dgm:t>
    </dgm:pt>
    <dgm:pt modelId="{5385111D-7259-44B7-9D44-D646EA12318D}">
      <dgm:prSet/>
      <dgm:spPr/>
      <dgm:t>
        <a:bodyPr/>
        <a:lstStyle/>
        <a:p>
          <a:pPr rtl="0"/>
          <a:r>
            <a:rPr lang="en-US" dirty="0" smtClean="0"/>
            <a:t>Remember Delta Import/Delta Sync is different?</a:t>
          </a:r>
          <a:endParaRPr lang="en-US" dirty="0"/>
        </a:p>
      </dgm:t>
    </dgm:pt>
    <dgm:pt modelId="{B315B524-9331-416D-AF38-081904A678C7}" type="parTrans" cxnId="{752C4CAD-7866-47D0-954D-C441E1632A68}">
      <dgm:prSet/>
      <dgm:spPr/>
      <dgm:t>
        <a:bodyPr/>
        <a:lstStyle/>
        <a:p>
          <a:endParaRPr lang="en-US"/>
        </a:p>
      </dgm:t>
    </dgm:pt>
    <dgm:pt modelId="{20A64CEA-0AE8-44BD-A9A4-F817DB331D49}" type="sibTrans" cxnId="{752C4CAD-7866-47D0-954D-C441E1632A68}">
      <dgm:prSet/>
      <dgm:spPr/>
      <dgm:t>
        <a:bodyPr/>
        <a:lstStyle/>
        <a:p>
          <a:endParaRPr lang="en-US"/>
        </a:p>
      </dgm:t>
    </dgm:pt>
    <dgm:pt modelId="{58025608-4567-4D10-8F42-3385B56F7573}">
      <dgm:prSet custT="1"/>
      <dgm:spPr/>
      <dgm:t>
        <a:bodyPr/>
        <a:lstStyle/>
        <a:p>
          <a:pPr rtl="0"/>
          <a:r>
            <a:rPr lang="en-US" sz="2000" b="0" i="0" dirty="0" smtClean="0">
              <a:solidFill>
                <a:schemeClr val="bg1"/>
              </a:solidFill>
            </a:rPr>
            <a:t>Delta Import/Delta Sync</a:t>
          </a:r>
          <a:endParaRPr lang="en-US" sz="2000" dirty="0" smtClean="0">
            <a:solidFill>
              <a:schemeClr val="bg1"/>
            </a:solidFill>
          </a:endParaRPr>
        </a:p>
      </dgm:t>
    </dgm:pt>
    <dgm:pt modelId="{87F09EAF-514E-40A8-880B-973FE1A24D4B}" type="parTrans" cxnId="{F1F23A96-A683-4926-B8FF-16CF555387CC}">
      <dgm:prSet/>
      <dgm:spPr/>
      <dgm:t>
        <a:bodyPr/>
        <a:lstStyle/>
        <a:p>
          <a:endParaRPr lang="en-US"/>
        </a:p>
      </dgm:t>
    </dgm:pt>
    <dgm:pt modelId="{2A8A5184-5CAB-4217-ACB3-F6C9C99DEC20}" type="sibTrans" cxnId="{F1F23A96-A683-4926-B8FF-16CF555387CC}">
      <dgm:prSet/>
      <dgm:spPr/>
      <dgm:t>
        <a:bodyPr/>
        <a:lstStyle/>
        <a:p>
          <a:endParaRPr lang="en-US"/>
        </a:p>
      </dgm:t>
    </dgm:pt>
    <dgm:pt modelId="{CCA3D278-AEDB-4105-9239-D78EDC687B80}">
      <dgm:prSet/>
      <dgm:spPr/>
      <dgm:t>
        <a:bodyPr/>
        <a:lstStyle/>
        <a:p>
          <a:pPr rtl="0"/>
          <a:r>
            <a:rPr lang="en-US" dirty="0" smtClean="0"/>
            <a:t>Hopefully we get an option process all </a:t>
          </a:r>
          <a:r>
            <a:rPr lang="en-US" dirty="0" err="1" smtClean="0"/>
            <a:t>disconnectors</a:t>
          </a:r>
          <a:r>
            <a:rPr lang="en-US" dirty="0" smtClean="0"/>
            <a:t> or just those with import changes</a:t>
          </a:r>
          <a:endParaRPr lang="en-US" dirty="0"/>
        </a:p>
      </dgm:t>
    </dgm:pt>
    <dgm:pt modelId="{93FD2C80-705B-411D-A658-706DE93E001B}" type="parTrans" cxnId="{0AE93B98-18A0-4CF7-9A24-9E9539044247}">
      <dgm:prSet/>
      <dgm:spPr/>
      <dgm:t>
        <a:bodyPr/>
        <a:lstStyle/>
        <a:p>
          <a:endParaRPr lang="en-US"/>
        </a:p>
      </dgm:t>
    </dgm:pt>
    <dgm:pt modelId="{19AC0544-3DC9-4175-BBC5-8BFBB2892BA0}" type="sibTrans" cxnId="{0AE93B98-18A0-4CF7-9A24-9E9539044247}">
      <dgm:prSet/>
      <dgm:spPr/>
      <dgm:t>
        <a:bodyPr/>
        <a:lstStyle/>
        <a:p>
          <a:endParaRPr lang="en-US"/>
        </a:p>
      </dgm:t>
    </dgm:pt>
    <dgm:pt modelId="{6ABC4AA5-98B2-4EB7-BDE8-6963A22A4085}">
      <dgm:prSet custT="1"/>
      <dgm:spPr/>
      <dgm:t>
        <a:bodyPr/>
        <a:lstStyle/>
        <a:p>
          <a:pPr rtl="0"/>
          <a:r>
            <a:rPr lang="en-US" sz="2000" b="0" i="0" dirty="0" smtClean="0">
              <a:solidFill>
                <a:schemeClr val="bg1"/>
              </a:solidFill>
            </a:rPr>
            <a:t>Full Import/Delta Sync</a:t>
          </a:r>
          <a:endParaRPr lang="en-US" sz="2000" dirty="0" smtClean="0">
            <a:solidFill>
              <a:schemeClr val="bg1"/>
            </a:solidFill>
          </a:endParaRPr>
        </a:p>
      </dgm:t>
    </dgm:pt>
    <dgm:pt modelId="{BD591D8C-9F2A-45E7-A46F-BC9978E29B9C}" type="parTrans" cxnId="{B0A53A46-A232-4EF6-83D7-4898C6AEB579}">
      <dgm:prSet/>
      <dgm:spPr/>
    </dgm:pt>
    <dgm:pt modelId="{BBBDA1B0-80FE-4E55-AA5A-7AE0A9171072}" type="sibTrans" cxnId="{B0A53A46-A232-4EF6-83D7-4898C6AEB579}">
      <dgm:prSet/>
      <dgm:spPr/>
    </dgm:pt>
    <dgm:pt modelId="{43001D8A-DEF7-46FF-AB52-4F02066FBFDC}">
      <dgm:prSet custT="1"/>
      <dgm:spPr/>
      <dgm:t>
        <a:bodyPr/>
        <a:lstStyle/>
        <a:p>
          <a:pPr rtl="0"/>
          <a:r>
            <a:rPr lang="en-US" sz="2000" b="0" i="0" dirty="0" smtClean="0">
              <a:solidFill>
                <a:schemeClr val="bg1"/>
              </a:solidFill>
            </a:rPr>
            <a:t>Full Import/Full Sync</a:t>
          </a:r>
          <a:endParaRPr lang="en-US" sz="2000" dirty="0" smtClean="0">
            <a:solidFill>
              <a:schemeClr val="bg1"/>
            </a:solidFill>
          </a:endParaRPr>
        </a:p>
      </dgm:t>
    </dgm:pt>
    <dgm:pt modelId="{1C84AAAE-22F5-4900-A850-15C92649F154}" type="parTrans" cxnId="{78DF5530-962E-4F20-9EA0-279986897336}">
      <dgm:prSet/>
      <dgm:spPr/>
    </dgm:pt>
    <dgm:pt modelId="{C371284B-7F1F-4AB9-B7AF-11B867199F9F}" type="sibTrans" cxnId="{78DF5530-962E-4F20-9EA0-279986897336}">
      <dgm:prSet/>
      <dgm:spPr/>
    </dgm:pt>
    <dgm:pt modelId="{896E62A9-90BB-4802-A5F5-5C8FF156147C}" type="pres">
      <dgm:prSet presAssocID="{F1898E8E-8984-48B9-ABBB-FA954379C1D1}" presName="linear" presStyleCnt="0">
        <dgm:presLayoutVars>
          <dgm:animLvl val="lvl"/>
          <dgm:resizeHandles val="exact"/>
        </dgm:presLayoutVars>
      </dgm:prSet>
      <dgm:spPr/>
    </dgm:pt>
    <dgm:pt modelId="{5B112B27-EBB3-4E67-8452-D60CF517E0B5}" type="pres">
      <dgm:prSet presAssocID="{496FBB39-4AFA-4A20-B727-16D23208FB7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C9AA3-DAE2-495A-92D7-1E884CB09CED}" type="pres">
      <dgm:prSet presAssocID="{496FBB39-4AFA-4A20-B727-16D23208FB7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43056-EB9C-49CD-BBB3-1D6760DF5CB3}" type="pres">
      <dgm:prSet presAssocID="{5385111D-7259-44B7-9D44-D646EA12318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78BC9-9318-44A7-B470-96607C1C888F}" type="pres">
      <dgm:prSet presAssocID="{20A64CEA-0AE8-44BD-A9A4-F817DB331D49}" presName="spacer" presStyleCnt="0"/>
      <dgm:spPr/>
    </dgm:pt>
    <dgm:pt modelId="{5F98677B-D1F4-4181-872C-00474C30FFCB}" type="pres">
      <dgm:prSet presAssocID="{CCA3D278-AEDB-4105-9239-D78EDC687B8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34601C-C2F9-4790-ABD2-E668A90DD7E3}" srcId="{F1898E8E-8984-48B9-ABBB-FA954379C1D1}" destId="{496FBB39-4AFA-4A20-B727-16D23208FB71}" srcOrd="0" destOrd="0" parTransId="{EA735287-CAAF-4416-8FA7-3AF4374E1956}" sibTransId="{BD0AA956-2D8F-4ABB-866D-BEDBEC824B8B}"/>
    <dgm:cxn modelId="{752C4CAD-7866-47D0-954D-C441E1632A68}" srcId="{F1898E8E-8984-48B9-ABBB-FA954379C1D1}" destId="{5385111D-7259-44B7-9D44-D646EA12318D}" srcOrd="1" destOrd="0" parTransId="{B315B524-9331-416D-AF38-081904A678C7}" sibTransId="{20A64CEA-0AE8-44BD-A9A4-F817DB331D49}"/>
    <dgm:cxn modelId="{E4552AF6-4E9E-460E-A855-DF943986448E}" type="presOf" srcId="{58025608-4567-4D10-8F42-3385B56F7573}" destId="{16EC9AA3-DAE2-495A-92D7-1E884CB09CED}" srcOrd="0" destOrd="0" presId="urn:microsoft.com/office/officeart/2005/8/layout/vList2"/>
    <dgm:cxn modelId="{7B867A92-5793-47EE-A1CC-D8E3E6272867}" type="presOf" srcId="{6ABC4AA5-98B2-4EB7-BDE8-6963A22A4085}" destId="{16EC9AA3-DAE2-495A-92D7-1E884CB09CED}" srcOrd="0" destOrd="1" presId="urn:microsoft.com/office/officeart/2005/8/layout/vList2"/>
    <dgm:cxn modelId="{0AE93B98-18A0-4CF7-9A24-9E9539044247}" srcId="{F1898E8E-8984-48B9-ABBB-FA954379C1D1}" destId="{CCA3D278-AEDB-4105-9239-D78EDC687B80}" srcOrd="2" destOrd="0" parTransId="{93FD2C80-705B-411D-A658-706DE93E001B}" sibTransId="{19AC0544-3DC9-4175-BBC5-8BFBB2892BA0}"/>
    <dgm:cxn modelId="{78DF5530-962E-4F20-9EA0-279986897336}" srcId="{496FBB39-4AFA-4A20-B727-16D23208FB71}" destId="{43001D8A-DEF7-46FF-AB52-4F02066FBFDC}" srcOrd="2" destOrd="0" parTransId="{1C84AAAE-22F5-4900-A850-15C92649F154}" sibTransId="{C371284B-7F1F-4AB9-B7AF-11B867199F9F}"/>
    <dgm:cxn modelId="{68549B7A-CCAF-4E02-9B02-565872F977C2}" type="presOf" srcId="{5385111D-7259-44B7-9D44-D646EA12318D}" destId="{5DC43056-EB9C-49CD-BBB3-1D6760DF5CB3}" srcOrd="0" destOrd="0" presId="urn:microsoft.com/office/officeart/2005/8/layout/vList2"/>
    <dgm:cxn modelId="{75A82639-A03F-42CE-B49A-F6BA2C803CF0}" type="presOf" srcId="{43001D8A-DEF7-46FF-AB52-4F02066FBFDC}" destId="{16EC9AA3-DAE2-495A-92D7-1E884CB09CED}" srcOrd="0" destOrd="2" presId="urn:microsoft.com/office/officeart/2005/8/layout/vList2"/>
    <dgm:cxn modelId="{F8066418-0C34-48B7-9344-9272C8954126}" type="presOf" srcId="{CCA3D278-AEDB-4105-9239-D78EDC687B80}" destId="{5F98677B-D1F4-4181-872C-00474C30FFCB}" srcOrd="0" destOrd="0" presId="urn:microsoft.com/office/officeart/2005/8/layout/vList2"/>
    <dgm:cxn modelId="{F1F23A96-A683-4926-B8FF-16CF555387CC}" srcId="{496FBB39-4AFA-4A20-B727-16D23208FB71}" destId="{58025608-4567-4D10-8F42-3385B56F7573}" srcOrd="0" destOrd="0" parTransId="{87F09EAF-514E-40A8-880B-973FE1A24D4B}" sibTransId="{2A8A5184-5CAB-4217-ACB3-F6C9C99DEC20}"/>
    <dgm:cxn modelId="{3C8546A4-39FA-4ADC-BA26-7B9BE8A2CB91}" type="presOf" srcId="{F1898E8E-8984-48B9-ABBB-FA954379C1D1}" destId="{896E62A9-90BB-4802-A5F5-5C8FF156147C}" srcOrd="0" destOrd="0" presId="urn:microsoft.com/office/officeart/2005/8/layout/vList2"/>
    <dgm:cxn modelId="{5B16F5AA-AF7F-4621-ABD2-1124750ECA8A}" type="presOf" srcId="{496FBB39-4AFA-4A20-B727-16D23208FB71}" destId="{5B112B27-EBB3-4E67-8452-D60CF517E0B5}" srcOrd="0" destOrd="0" presId="urn:microsoft.com/office/officeart/2005/8/layout/vList2"/>
    <dgm:cxn modelId="{B0A53A46-A232-4EF6-83D7-4898C6AEB579}" srcId="{496FBB39-4AFA-4A20-B727-16D23208FB71}" destId="{6ABC4AA5-98B2-4EB7-BDE8-6963A22A4085}" srcOrd="1" destOrd="0" parTransId="{BD591D8C-9F2A-45E7-A46F-BC9978E29B9C}" sibTransId="{BBBDA1B0-80FE-4E55-AA5A-7AE0A9171072}"/>
    <dgm:cxn modelId="{9AD19A8A-53FC-4885-9312-27655E2EC203}" type="presParOf" srcId="{896E62A9-90BB-4802-A5F5-5C8FF156147C}" destId="{5B112B27-EBB3-4E67-8452-D60CF517E0B5}" srcOrd="0" destOrd="0" presId="urn:microsoft.com/office/officeart/2005/8/layout/vList2"/>
    <dgm:cxn modelId="{21D607BF-A4E3-4538-9C2E-2A5CF0D5C21D}" type="presParOf" srcId="{896E62A9-90BB-4802-A5F5-5C8FF156147C}" destId="{16EC9AA3-DAE2-495A-92D7-1E884CB09CED}" srcOrd="1" destOrd="0" presId="urn:microsoft.com/office/officeart/2005/8/layout/vList2"/>
    <dgm:cxn modelId="{E63D2A23-79C5-46E2-B4A1-818507A0CB90}" type="presParOf" srcId="{896E62A9-90BB-4802-A5F5-5C8FF156147C}" destId="{5DC43056-EB9C-49CD-BBB3-1D6760DF5CB3}" srcOrd="2" destOrd="0" presId="urn:microsoft.com/office/officeart/2005/8/layout/vList2"/>
    <dgm:cxn modelId="{87DB6F74-3EFD-4790-9D9A-CA5DCFBDEC54}" type="presParOf" srcId="{896E62A9-90BB-4802-A5F5-5C8FF156147C}" destId="{C8978BC9-9318-44A7-B470-96607C1C888F}" srcOrd="3" destOrd="0" presId="urn:microsoft.com/office/officeart/2005/8/layout/vList2"/>
    <dgm:cxn modelId="{3D35EE39-014B-4542-959A-9CFA9837DAA9}" type="presParOf" srcId="{896E62A9-90BB-4802-A5F5-5C8FF156147C}" destId="{5F98677B-D1F4-4181-872C-00474C30FF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D11FD-1170-41AA-8F92-B6DF388251DD}">
      <dsp:nvSpPr>
        <dsp:cNvPr id="0" name=""/>
        <dsp:cNvSpPr/>
      </dsp:nvSpPr>
      <dsp:spPr>
        <a:xfrm>
          <a:off x="1070" y="0"/>
          <a:ext cx="2784248" cy="53038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0" kern="1200" dirty="0"/>
        </a:p>
      </dsp:txBody>
      <dsp:txXfrm>
        <a:off x="1070" y="0"/>
        <a:ext cx="2784248" cy="1591151"/>
      </dsp:txXfrm>
    </dsp:sp>
    <dsp:sp modelId="{57F92A08-EC06-4BF1-A549-2A2936E1CFAE}">
      <dsp:nvSpPr>
        <dsp:cNvPr id="0" name=""/>
        <dsp:cNvSpPr/>
      </dsp:nvSpPr>
      <dsp:spPr>
        <a:xfrm>
          <a:off x="279495" y="1592154"/>
          <a:ext cx="2227398" cy="613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smtClean="0"/>
            <a:t>Join </a:t>
          </a:r>
          <a:r>
            <a:rPr lang="en-US" sz="1800" b="0" i="0" kern="1200" dirty="0" smtClean="0"/>
            <a:t>on Any object</a:t>
          </a:r>
          <a:endParaRPr lang="en-US" sz="1800" b="0" kern="1200" dirty="0"/>
        </a:p>
      </dsp:txBody>
      <dsp:txXfrm>
        <a:off x="297466" y="1610125"/>
        <a:ext cx="2191456" cy="577637"/>
      </dsp:txXfrm>
    </dsp:sp>
    <dsp:sp modelId="{F044F139-F0E8-440C-8054-C7E510F57114}">
      <dsp:nvSpPr>
        <dsp:cNvPr id="0" name=""/>
        <dsp:cNvSpPr/>
      </dsp:nvSpPr>
      <dsp:spPr>
        <a:xfrm>
          <a:off x="279495" y="2300131"/>
          <a:ext cx="2227398" cy="613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Unselect Allow Nulls (Export)</a:t>
          </a:r>
          <a:endParaRPr lang="en-US" sz="1800" b="1" kern="1200" dirty="0"/>
        </a:p>
      </dsp:txBody>
      <dsp:txXfrm>
        <a:off x="297466" y="2318102"/>
        <a:ext cx="2191456" cy="577637"/>
      </dsp:txXfrm>
    </dsp:sp>
    <dsp:sp modelId="{BDFAD8DE-220E-4610-BC64-99C20E04A439}">
      <dsp:nvSpPr>
        <dsp:cNvPr id="0" name=""/>
        <dsp:cNvSpPr/>
      </dsp:nvSpPr>
      <dsp:spPr>
        <a:xfrm>
          <a:off x="279495" y="3008108"/>
          <a:ext cx="2227398" cy="613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Do not Recall Attributes</a:t>
          </a:r>
          <a:endParaRPr lang="en-US" sz="1800" b="0" kern="1200" dirty="0"/>
        </a:p>
      </dsp:txBody>
      <dsp:txXfrm>
        <a:off x="297466" y="3026079"/>
        <a:ext cx="2191456" cy="577637"/>
      </dsp:txXfrm>
    </dsp:sp>
    <dsp:sp modelId="{7F538BDA-6704-40A0-9B06-2A0A034E117F}">
      <dsp:nvSpPr>
        <dsp:cNvPr id="0" name=""/>
        <dsp:cNvSpPr/>
      </dsp:nvSpPr>
      <dsp:spPr>
        <a:xfrm>
          <a:off x="279495" y="3716085"/>
          <a:ext cx="2227398" cy="613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/>
            <a:t>ExchangeUtils</a:t>
          </a:r>
          <a:r>
            <a:rPr lang="en-US" sz="1800" b="0" kern="1200" dirty="0" smtClean="0"/>
            <a:t> 5.5 methods</a:t>
          </a:r>
          <a:endParaRPr lang="en-US" sz="1800" b="0" kern="1200" dirty="0"/>
        </a:p>
      </dsp:txBody>
      <dsp:txXfrm>
        <a:off x="297466" y="3734056"/>
        <a:ext cx="2191456" cy="577637"/>
      </dsp:txXfrm>
    </dsp:sp>
    <dsp:sp modelId="{D62EEA64-A917-4F12-9961-11F4DC78C32E}">
      <dsp:nvSpPr>
        <dsp:cNvPr id="0" name=""/>
        <dsp:cNvSpPr/>
      </dsp:nvSpPr>
      <dsp:spPr>
        <a:xfrm>
          <a:off x="279495" y="4424062"/>
          <a:ext cx="2227398" cy="613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Lotus Notes MA and SAP R/3 MA</a:t>
          </a:r>
          <a:endParaRPr lang="en-US" sz="1800" kern="1200" dirty="0"/>
        </a:p>
      </dsp:txBody>
      <dsp:txXfrm>
        <a:off x="297466" y="4442033"/>
        <a:ext cx="2191456" cy="577637"/>
      </dsp:txXfrm>
    </dsp:sp>
    <dsp:sp modelId="{6847CF91-F708-47B2-BB4C-7A4619BDB641}">
      <dsp:nvSpPr>
        <dsp:cNvPr id="0" name=""/>
        <dsp:cNvSpPr/>
      </dsp:nvSpPr>
      <dsp:spPr>
        <a:xfrm>
          <a:off x="2994138" y="0"/>
          <a:ext cx="2784248" cy="53038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0" kern="1200" dirty="0"/>
        </a:p>
      </dsp:txBody>
      <dsp:txXfrm>
        <a:off x="2994138" y="0"/>
        <a:ext cx="2784248" cy="1591151"/>
      </dsp:txXfrm>
    </dsp:sp>
    <dsp:sp modelId="{B32BFCF7-5565-4E27-B812-7A7201D657C4}">
      <dsp:nvSpPr>
        <dsp:cNvPr id="0" name=""/>
        <dsp:cNvSpPr/>
      </dsp:nvSpPr>
      <dsp:spPr>
        <a:xfrm>
          <a:off x="3272563" y="1591604"/>
          <a:ext cx="2227398" cy="1041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smtClean="0"/>
            <a:t>Programmatic </a:t>
          </a:r>
          <a:r>
            <a:rPr lang="en-US" sz="1800" b="0" i="0" kern="1200" dirty="0" smtClean="0"/>
            <a:t>Configuration</a:t>
          </a:r>
          <a:endParaRPr lang="en-US" sz="1800" b="0" kern="1200" dirty="0"/>
        </a:p>
      </dsp:txBody>
      <dsp:txXfrm>
        <a:off x="3303082" y="1622123"/>
        <a:ext cx="2166360" cy="980953"/>
      </dsp:txXfrm>
    </dsp:sp>
    <dsp:sp modelId="{15B729DC-B2D1-4D1C-B7BD-EA5B7BBD531D}">
      <dsp:nvSpPr>
        <dsp:cNvPr id="0" name=""/>
        <dsp:cNvSpPr/>
      </dsp:nvSpPr>
      <dsp:spPr>
        <a:xfrm>
          <a:off x="3272563" y="2793902"/>
          <a:ext cx="2227398" cy="1041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Out of Process MA</a:t>
          </a:r>
          <a:endParaRPr lang="en-US" sz="1800" b="0" kern="1200" dirty="0"/>
        </a:p>
      </dsp:txBody>
      <dsp:txXfrm>
        <a:off x="3303082" y="2824421"/>
        <a:ext cx="2166360" cy="980953"/>
      </dsp:txXfrm>
    </dsp:sp>
    <dsp:sp modelId="{A52ACB3D-DA8F-4F3E-916D-A2EFB39051EF}">
      <dsp:nvSpPr>
        <dsp:cNvPr id="0" name=""/>
        <dsp:cNvSpPr/>
      </dsp:nvSpPr>
      <dsp:spPr>
        <a:xfrm>
          <a:off x="3272563" y="3996201"/>
          <a:ext cx="2227398" cy="1041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FIM CM integration</a:t>
          </a:r>
          <a:endParaRPr lang="en-US" sz="1800" b="0" kern="1200" dirty="0"/>
        </a:p>
      </dsp:txBody>
      <dsp:txXfrm>
        <a:off x="3303082" y="4026720"/>
        <a:ext cx="2166360" cy="980953"/>
      </dsp:txXfrm>
    </dsp:sp>
    <dsp:sp modelId="{1A61AEE4-1836-44FC-B3FB-F06540D157D8}">
      <dsp:nvSpPr>
        <dsp:cNvPr id="0" name=""/>
        <dsp:cNvSpPr/>
      </dsp:nvSpPr>
      <dsp:spPr>
        <a:xfrm>
          <a:off x="5987205" y="0"/>
          <a:ext cx="2784248" cy="53038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/>
        </a:p>
      </dsp:txBody>
      <dsp:txXfrm>
        <a:off x="5987205" y="0"/>
        <a:ext cx="2784248" cy="1591151"/>
      </dsp:txXfrm>
    </dsp:sp>
    <dsp:sp modelId="{727D7089-DB58-4AAA-BB6A-2BF09B67256D}">
      <dsp:nvSpPr>
        <dsp:cNvPr id="0" name=""/>
        <dsp:cNvSpPr/>
      </dsp:nvSpPr>
      <dsp:spPr>
        <a:xfrm>
          <a:off x="6265630" y="1591280"/>
          <a:ext cx="2227398" cy="772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Combined Run profiles</a:t>
          </a:r>
          <a:endParaRPr lang="en-US" sz="1800" b="1" kern="1200" dirty="0"/>
        </a:p>
      </dsp:txBody>
      <dsp:txXfrm>
        <a:off x="6288260" y="1613910"/>
        <a:ext cx="2182138" cy="727396"/>
      </dsp:txXfrm>
    </dsp:sp>
    <dsp:sp modelId="{A927345D-AEED-40A4-AF0F-715DF400F1A6}">
      <dsp:nvSpPr>
        <dsp:cNvPr id="0" name=""/>
        <dsp:cNvSpPr/>
      </dsp:nvSpPr>
      <dsp:spPr>
        <a:xfrm>
          <a:off x="6265630" y="2482807"/>
          <a:ext cx="2227398" cy="772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Transaction Properties</a:t>
          </a:r>
          <a:endParaRPr lang="en-US" sz="1800" b="1" kern="1200" dirty="0"/>
        </a:p>
      </dsp:txBody>
      <dsp:txXfrm>
        <a:off x="6288260" y="2505437"/>
        <a:ext cx="2182138" cy="727396"/>
      </dsp:txXfrm>
    </dsp:sp>
    <dsp:sp modelId="{7EC422A5-E4E6-4762-B3BD-D623D673C4EE}">
      <dsp:nvSpPr>
        <dsp:cNvPr id="0" name=""/>
        <dsp:cNvSpPr/>
      </dsp:nvSpPr>
      <dsp:spPr>
        <a:xfrm>
          <a:off x="6265630" y="3374333"/>
          <a:ext cx="2227398" cy="772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ECMA1/XMA</a:t>
          </a:r>
          <a:endParaRPr lang="en-US" sz="1800" b="0" kern="1200" dirty="0"/>
        </a:p>
      </dsp:txBody>
      <dsp:txXfrm>
        <a:off x="6288260" y="3396963"/>
        <a:ext cx="2182138" cy="727396"/>
      </dsp:txXfrm>
    </dsp:sp>
    <dsp:sp modelId="{6EA8EE07-AA8B-4B73-A2A3-889B2FA39A52}">
      <dsp:nvSpPr>
        <dsp:cNvPr id="0" name=""/>
        <dsp:cNvSpPr/>
      </dsp:nvSpPr>
      <dsp:spPr>
        <a:xfrm>
          <a:off x="6265630" y="4265860"/>
          <a:ext cx="2227398" cy="772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err="1" smtClean="0"/>
            <a:t>Mutil</a:t>
          </a:r>
          <a:r>
            <a:rPr lang="en-US" sz="1800" b="0" i="0" kern="1200" dirty="0" smtClean="0"/>
            <a:t>-mastery/equal precedence</a:t>
          </a:r>
          <a:endParaRPr lang="en-US" sz="1800" b="1" kern="1200" dirty="0"/>
        </a:p>
      </dsp:txBody>
      <dsp:txXfrm>
        <a:off x="6288260" y="4288490"/>
        <a:ext cx="2182138" cy="727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D11FD-1170-41AA-8F92-B6DF388251DD}">
      <dsp:nvSpPr>
        <dsp:cNvPr id="0" name=""/>
        <dsp:cNvSpPr/>
      </dsp:nvSpPr>
      <dsp:spPr>
        <a:xfrm>
          <a:off x="1070" y="0"/>
          <a:ext cx="2784248" cy="53038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0" i="0" kern="1200" dirty="0" smtClean="0"/>
            <a:t>Almost No impact</a:t>
          </a:r>
          <a:endParaRPr lang="en-US" sz="4200" b="0" kern="1200" dirty="0"/>
        </a:p>
      </dsp:txBody>
      <dsp:txXfrm>
        <a:off x="1070" y="0"/>
        <a:ext cx="2784248" cy="1591151"/>
      </dsp:txXfrm>
    </dsp:sp>
    <dsp:sp modelId="{57F92A08-EC06-4BF1-A549-2A2936E1CFAE}">
      <dsp:nvSpPr>
        <dsp:cNvPr id="0" name=""/>
        <dsp:cNvSpPr/>
      </dsp:nvSpPr>
      <dsp:spPr>
        <a:xfrm>
          <a:off x="279495" y="1592154"/>
          <a:ext cx="2227398" cy="613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smtClean="0"/>
            <a:t>Join </a:t>
          </a:r>
          <a:r>
            <a:rPr lang="en-US" sz="1800" b="0" i="0" kern="1200" dirty="0" smtClean="0"/>
            <a:t>on Any object</a:t>
          </a:r>
          <a:endParaRPr lang="en-US" sz="1800" b="0" kern="1200" dirty="0"/>
        </a:p>
      </dsp:txBody>
      <dsp:txXfrm>
        <a:off x="297466" y="1610125"/>
        <a:ext cx="2191456" cy="577637"/>
      </dsp:txXfrm>
    </dsp:sp>
    <dsp:sp modelId="{F044F139-F0E8-440C-8054-C7E510F57114}">
      <dsp:nvSpPr>
        <dsp:cNvPr id="0" name=""/>
        <dsp:cNvSpPr/>
      </dsp:nvSpPr>
      <dsp:spPr>
        <a:xfrm>
          <a:off x="279495" y="2300131"/>
          <a:ext cx="2227398" cy="613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Unselect Allow Nulls (Export)</a:t>
          </a:r>
          <a:endParaRPr lang="en-US" sz="1800" b="1" kern="1200" dirty="0"/>
        </a:p>
      </dsp:txBody>
      <dsp:txXfrm>
        <a:off x="297466" y="2318102"/>
        <a:ext cx="2191456" cy="577637"/>
      </dsp:txXfrm>
    </dsp:sp>
    <dsp:sp modelId="{BDFAD8DE-220E-4610-BC64-99C20E04A439}">
      <dsp:nvSpPr>
        <dsp:cNvPr id="0" name=""/>
        <dsp:cNvSpPr/>
      </dsp:nvSpPr>
      <dsp:spPr>
        <a:xfrm>
          <a:off x="279495" y="3008108"/>
          <a:ext cx="2227398" cy="613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Do not Recall Attributes</a:t>
          </a:r>
          <a:endParaRPr lang="en-US" sz="1800" b="0" kern="1200" dirty="0"/>
        </a:p>
      </dsp:txBody>
      <dsp:txXfrm>
        <a:off x="297466" y="3026079"/>
        <a:ext cx="2191456" cy="577637"/>
      </dsp:txXfrm>
    </dsp:sp>
    <dsp:sp modelId="{7F538BDA-6704-40A0-9B06-2A0A034E117F}">
      <dsp:nvSpPr>
        <dsp:cNvPr id="0" name=""/>
        <dsp:cNvSpPr/>
      </dsp:nvSpPr>
      <dsp:spPr>
        <a:xfrm>
          <a:off x="279495" y="3716085"/>
          <a:ext cx="2227398" cy="613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/>
            <a:t>ExchangeUtils</a:t>
          </a:r>
          <a:r>
            <a:rPr lang="en-US" sz="1800" b="0" kern="1200" dirty="0" smtClean="0"/>
            <a:t> 5.5 methods</a:t>
          </a:r>
          <a:endParaRPr lang="en-US" sz="1800" b="0" kern="1200" dirty="0"/>
        </a:p>
      </dsp:txBody>
      <dsp:txXfrm>
        <a:off x="297466" y="3734056"/>
        <a:ext cx="2191456" cy="577637"/>
      </dsp:txXfrm>
    </dsp:sp>
    <dsp:sp modelId="{D62EEA64-A917-4F12-9961-11F4DC78C32E}">
      <dsp:nvSpPr>
        <dsp:cNvPr id="0" name=""/>
        <dsp:cNvSpPr/>
      </dsp:nvSpPr>
      <dsp:spPr>
        <a:xfrm>
          <a:off x="279495" y="4424062"/>
          <a:ext cx="2227398" cy="6135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Lotus Notes MA and SAP R/3 MA</a:t>
          </a:r>
          <a:endParaRPr lang="en-US" sz="1800" kern="1200" dirty="0"/>
        </a:p>
      </dsp:txBody>
      <dsp:txXfrm>
        <a:off x="297466" y="4442033"/>
        <a:ext cx="2191456" cy="577637"/>
      </dsp:txXfrm>
    </dsp:sp>
    <dsp:sp modelId="{6847CF91-F708-47B2-BB4C-7A4619BDB641}">
      <dsp:nvSpPr>
        <dsp:cNvPr id="0" name=""/>
        <dsp:cNvSpPr/>
      </dsp:nvSpPr>
      <dsp:spPr>
        <a:xfrm>
          <a:off x="2994138" y="0"/>
          <a:ext cx="2784248" cy="53038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0" i="0" kern="1200" dirty="0" smtClean="0"/>
            <a:t>Minor impact</a:t>
          </a:r>
          <a:endParaRPr lang="en-US" sz="4200" b="0" kern="1200" dirty="0"/>
        </a:p>
      </dsp:txBody>
      <dsp:txXfrm>
        <a:off x="2994138" y="0"/>
        <a:ext cx="2784248" cy="1591151"/>
      </dsp:txXfrm>
    </dsp:sp>
    <dsp:sp modelId="{B32BFCF7-5565-4E27-B812-7A7201D657C4}">
      <dsp:nvSpPr>
        <dsp:cNvPr id="0" name=""/>
        <dsp:cNvSpPr/>
      </dsp:nvSpPr>
      <dsp:spPr>
        <a:xfrm>
          <a:off x="3272563" y="1591604"/>
          <a:ext cx="2227398" cy="1041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smtClean="0"/>
            <a:t>Programmatic </a:t>
          </a:r>
          <a:r>
            <a:rPr lang="en-US" sz="1800" b="0" i="0" kern="1200" dirty="0" smtClean="0"/>
            <a:t>Configuration</a:t>
          </a:r>
          <a:endParaRPr lang="en-US" sz="1800" b="0" kern="1200" dirty="0"/>
        </a:p>
      </dsp:txBody>
      <dsp:txXfrm>
        <a:off x="3303082" y="1622123"/>
        <a:ext cx="2166360" cy="980953"/>
      </dsp:txXfrm>
    </dsp:sp>
    <dsp:sp modelId="{15B729DC-B2D1-4D1C-B7BD-EA5B7BBD531D}">
      <dsp:nvSpPr>
        <dsp:cNvPr id="0" name=""/>
        <dsp:cNvSpPr/>
      </dsp:nvSpPr>
      <dsp:spPr>
        <a:xfrm>
          <a:off x="3272563" y="2793902"/>
          <a:ext cx="2227398" cy="1041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Out of Process MA</a:t>
          </a:r>
          <a:endParaRPr lang="en-US" sz="1800" b="0" kern="1200" dirty="0"/>
        </a:p>
      </dsp:txBody>
      <dsp:txXfrm>
        <a:off x="3303082" y="2824421"/>
        <a:ext cx="2166360" cy="980953"/>
      </dsp:txXfrm>
    </dsp:sp>
    <dsp:sp modelId="{A52ACB3D-DA8F-4F3E-916D-A2EFB39051EF}">
      <dsp:nvSpPr>
        <dsp:cNvPr id="0" name=""/>
        <dsp:cNvSpPr/>
      </dsp:nvSpPr>
      <dsp:spPr>
        <a:xfrm>
          <a:off x="3272563" y="3996201"/>
          <a:ext cx="2227398" cy="10419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FIM CM integration</a:t>
          </a:r>
          <a:endParaRPr lang="en-US" sz="1800" b="0" kern="1200" dirty="0"/>
        </a:p>
      </dsp:txBody>
      <dsp:txXfrm>
        <a:off x="3303082" y="4026720"/>
        <a:ext cx="2166360" cy="980953"/>
      </dsp:txXfrm>
    </dsp:sp>
    <dsp:sp modelId="{1A61AEE4-1836-44FC-B3FB-F06540D157D8}">
      <dsp:nvSpPr>
        <dsp:cNvPr id="0" name=""/>
        <dsp:cNvSpPr/>
      </dsp:nvSpPr>
      <dsp:spPr>
        <a:xfrm>
          <a:off x="5987205" y="0"/>
          <a:ext cx="2784248" cy="530383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0" i="0" kern="1200" dirty="0" smtClean="0"/>
            <a:t>Major impact</a:t>
          </a:r>
          <a:endParaRPr lang="en-US" sz="4200" b="1" kern="1200" dirty="0"/>
        </a:p>
      </dsp:txBody>
      <dsp:txXfrm>
        <a:off x="5987205" y="0"/>
        <a:ext cx="2784248" cy="1591151"/>
      </dsp:txXfrm>
    </dsp:sp>
    <dsp:sp modelId="{727D7089-DB58-4AAA-BB6A-2BF09B67256D}">
      <dsp:nvSpPr>
        <dsp:cNvPr id="0" name=""/>
        <dsp:cNvSpPr/>
      </dsp:nvSpPr>
      <dsp:spPr>
        <a:xfrm>
          <a:off x="6265630" y="1591280"/>
          <a:ext cx="2227398" cy="772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Combined Run profiles</a:t>
          </a:r>
          <a:endParaRPr lang="en-US" sz="1800" b="1" kern="1200" dirty="0"/>
        </a:p>
      </dsp:txBody>
      <dsp:txXfrm>
        <a:off x="6288260" y="1613910"/>
        <a:ext cx="2182138" cy="727396"/>
      </dsp:txXfrm>
    </dsp:sp>
    <dsp:sp modelId="{A927345D-AEED-40A4-AF0F-715DF400F1A6}">
      <dsp:nvSpPr>
        <dsp:cNvPr id="0" name=""/>
        <dsp:cNvSpPr/>
      </dsp:nvSpPr>
      <dsp:spPr>
        <a:xfrm>
          <a:off x="6265630" y="2482807"/>
          <a:ext cx="2227398" cy="772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Transaction Properties</a:t>
          </a:r>
          <a:endParaRPr lang="en-US" sz="1800" b="1" kern="1200" dirty="0"/>
        </a:p>
      </dsp:txBody>
      <dsp:txXfrm>
        <a:off x="6288260" y="2505437"/>
        <a:ext cx="2182138" cy="727396"/>
      </dsp:txXfrm>
    </dsp:sp>
    <dsp:sp modelId="{7EC422A5-E4E6-4762-B3BD-D623D673C4EE}">
      <dsp:nvSpPr>
        <dsp:cNvPr id="0" name=""/>
        <dsp:cNvSpPr/>
      </dsp:nvSpPr>
      <dsp:spPr>
        <a:xfrm>
          <a:off x="6265630" y="3374333"/>
          <a:ext cx="2227398" cy="772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/>
            <a:t>ECMA1/XMA</a:t>
          </a:r>
          <a:endParaRPr lang="en-US" sz="1800" b="0" kern="1200" dirty="0"/>
        </a:p>
      </dsp:txBody>
      <dsp:txXfrm>
        <a:off x="6288260" y="3396963"/>
        <a:ext cx="2182138" cy="727396"/>
      </dsp:txXfrm>
    </dsp:sp>
    <dsp:sp modelId="{6EA8EE07-AA8B-4B73-A2A3-889B2FA39A52}">
      <dsp:nvSpPr>
        <dsp:cNvPr id="0" name=""/>
        <dsp:cNvSpPr/>
      </dsp:nvSpPr>
      <dsp:spPr>
        <a:xfrm>
          <a:off x="6265630" y="4265860"/>
          <a:ext cx="2227398" cy="772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 smtClean="0"/>
            <a:t>Multi-mastery/equal precedence</a:t>
          </a:r>
          <a:endParaRPr lang="en-US" sz="1800" b="1" kern="1200" dirty="0"/>
        </a:p>
      </dsp:txBody>
      <dsp:txXfrm>
        <a:off x="6288260" y="4288490"/>
        <a:ext cx="2182138" cy="727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662EE-886B-4EB4-8C95-DBB9B63499F8}">
      <dsp:nvSpPr>
        <dsp:cNvPr id="0" name=""/>
        <dsp:cNvSpPr/>
      </dsp:nvSpPr>
      <dsp:spPr>
        <a:xfrm rot="5400000">
          <a:off x="4577301" y="-1723377"/>
          <a:ext cx="1104965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Keep using it</a:t>
          </a:r>
          <a:endParaRPr lang="en-US" sz="2300" kern="1200" dirty="0"/>
        </a:p>
      </dsp:txBody>
      <dsp:txXfrm rot="-5400000">
        <a:off x="2715768" y="192096"/>
        <a:ext cx="4774092" cy="997085"/>
      </dsp:txXfrm>
    </dsp:sp>
    <dsp:sp modelId="{A178210B-6202-4E99-AAAA-FCDE2F961814}">
      <dsp:nvSpPr>
        <dsp:cNvPr id="0" name=""/>
        <dsp:cNvSpPr/>
      </dsp:nvSpPr>
      <dsp:spPr>
        <a:xfrm>
          <a:off x="0" y="34"/>
          <a:ext cx="2715768" cy="1381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If using FIM Service – </a:t>
          </a:r>
          <a:endParaRPr lang="en-US" sz="2900" kern="1200" dirty="0"/>
        </a:p>
      </dsp:txBody>
      <dsp:txXfrm>
        <a:off x="67425" y="67459"/>
        <a:ext cx="2580918" cy="1246357"/>
      </dsp:txXfrm>
    </dsp:sp>
    <dsp:sp modelId="{66988561-7CEF-4E94-8C4E-03ECFD7EC260}">
      <dsp:nvSpPr>
        <dsp:cNvPr id="0" name=""/>
        <dsp:cNvSpPr/>
      </dsp:nvSpPr>
      <dsp:spPr>
        <a:xfrm rot="5400000">
          <a:off x="4577301" y="-273110"/>
          <a:ext cx="1104965" cy="482803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Ditch it and switch to manual precedence – which means more code </a:t>
          </a:r>
          <a:endParaRPr lang="en-US" sz="2300" kern="1200" dirty="0"/>
        </a:p>
      </dsp:txBody>
      <dsp:txXfrm rot="-5400000">
        <a:off x="2715768" y="1642363"/>
        <a:ext cx="4774092" cy="997085"/>
      </dsp:txXfrm>
    </dsp:sp>
    <dsp:sp modelId="{732F4013-BE29-4D34-831E-5F94EB284686}">
      <dsp:nvSpPr>
        <dsp:cNvPr id="0" name=""/>
        <dsp:cNvSpPr/>
      </dsp:nvSpPr>
      <dsp:spPr>
        <a:xfrm>
          <a:off x="0" y="1450302"/>
          <a:ext cx="2715768" cy="1381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If only using Sync engine – </a:t>
          </a:r>
          <a:endParaRPr lang="en-US" sz="2900" kern="1200" dirty="0"/>
        </a:p>
      </dsp:txBody>
      <dsp:txXfrm>
        <a:off x="67425" y="1517727"/>
        <a:ext cx="2580918" cy="1246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2B27-EBB3-4E67-8452-D60CF517E0B5}">
      <dsp:nvSpPr>
        <dsp:cNvPr id="0" name=""/>
        <dsp:cNvSpPr/>
      </dsp:nvSpPr>
      <dsp:spPr>
        <a:xfrm>
          <a:off x="0" y="10350"/>
          <a:ext cx="75438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Have to switch to ECMA 2.x</a:t>
          </a:r>
          <a:endParaRPr lang="en-US" sz="3500" kern="1200"/>
        </a:p>
      </dsp:txBody>
      <dsp:txXfrm>
        <a:off x="39980" y="50330"/>
        <a:ext cx="7463840" cy="739039"/>
      </dsp:txXfrm>
    </dsp:sp>
    <dsp:sp modelId="{5DC43056-EB9C-49CD-BBB3-1D6760DF5CB3}">
      <dsp:nvSpPr>
        <dsp:cNvPr id="0" name=""/>
        <dsp:cNvSpPr/>
      </dsp:nvSpPr>
      <dsp:spPr>
        <a:xfrm>
          <a:off x="0" y="930150"/>
          <a:ext cx="7543800" cy="818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Gut says focus on call based </a:t>
          </a:r>
          <a:endParaRPr lang="en-US" sz="3500" kern="1200"/>
        </a:p>
      </dsp:txBody>
      <dsp:txXfrm>
        <a:off x="39980" y="970130"/>
        <a:ext cx="7463840" cy="739039"/>
      </dsp:txXfrm>
    </dsp:sp>
    <dsp:sp modelId="{C367D691-F9D6-42D7-B75A-740571F095E5}">
      <dsp:nvSpPr>
        <dsp:cNvPr id="0" name=""/>
        <dsp:cNvSpPr/>
      </dsp:nvSpPr>
      <dsp:spPr>
        <a:xfrm>
          <a:off x="0" y="1749150"/>
          <a:ext cx="7543800" cy="579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44450" rIns="248920" bIns="4445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700" kern="1200" dirty="0" smtClean="0">
              <a:solidFill>
                <a:schemeClr val="bg1"/>
              </a:solidFill>
            </a:rPr>
            <a:t>Don’t invest too much in file based</a:t>
          </a:r>
          <a:endParaRPr lang="en-US" sz="2700" kern="1200" dirty="0">
            <a:solidFill>
              <a:schemeClr val="bg1"/>
            </a:solidFill>
          </a:endParaRPr>
        </a:p>
      </dsp:txBody>
      <dsp:txXfrm>
        <a:off x="0" y="1749150"/>
        <a:ext cx="7543800" cy="579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2B27-EBB3-4E67-8452-D60CF517E0B5}">
      <dsp:nvSpPr>
        <dsp:cNvPr id="0" name=""/>
        <dsp:cNvSpPr/>
      </dsp:nvSpPr>
      <dsp:spPr>
        <a:xfrm>
          <a:off x="0" y="8444"/>
          <a:ext cx="75438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Is a workaround</a:t>
          </a:r>
        </a:p>
      </dsp:txBody>
      <dsp:txXfrm>
        <a:off x="38838" y="47282"/>
        <a:ext cx="7466124" cy="717924"/>
      </dsp:txXfrm>
    </dsp:sp>
    <dsp:sp modelId="{16EC9AA3-DAE2-495A-92D7-1E884CB09CED}">
      <dsp:nvSpPr>
        <dsp:cNvPr id="0" name=""/>
        <dsp:cNvSpPr/>
      </dsp:nvSpPr>
      <dsp:spPr>
        <a:xfrm>
          <a:off x="0" y="804045"/>
          <a:ext cx="7543800" cy="2146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Pass info to other methods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i.e. from </a:t>
          </a:r>
          <a:r>
            <a:rPr lang="en-US" sz="2000" kern="1200" dirty="0" err="1" smtClean="0">
              <a:solidFill>
                <a:schemeClr val="bg1"/>
              </a:solidFill>
            </a:rPr>
            <a:t>ShouldProjectToMV</a:t>
          </a:r>
          <a:r>
            <a:rPr lang="en-US" sz="2000" kern="1200" dirty="0" smtClean="0">
              <a:solidFill>
                <a:schemeClr val="bg1"/>
              </a:solidFill>
            </a:rPr>
            <a:t> to Provision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So as to not provision the first time through to allow joins to occur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Or from Provision to </a:t>
          </a:r>
          <a:r>
            <a:rPr lang="en-US" sz="2000" kern="1200" dirty="0" err="1" smtClean="0">
              <a:solidFill>
                <a:schemeClr val="bg1"/>
              </a:solidFill>
            </a:rPr>
            <a:t>DeProvision</a:t>
          </a:r>
          <a:endParaRPr lang="en-US" sz="2000" kern="1200" dirty="0" smtClean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To help decide to Delete, Explicitly Disconnect or normal disconnect</a:t>
          </a:r>
        </a:p>
      </dsp:txBody>
      <dsp:txXfrm>
        <a:off x="0" y="804045"/>
        <a:ext cx="7543800" cy="2146590"/>
      </dsp:txXfrm>
    </dsp:sp>
    <dsp:sp modelId="{5DC43056-EB9C-49CD-BBB3-1D6760DF5CB3}">
      <dsp:nvSpPr>
        <dsp:cNvPr id="0" name=""/>
        <dsp:cNvSpPr/>
      </dsp:nvSpPr>
      <dsp:spPr>
        <a:xfrm>
          <a:off x="0" y="2950635"/>
          <a:ext cx="75438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Hope they give us Reverse Joins</a:t>
          </a:r>
          <a:endParaRPr lang="en-US" sz="3400" kern="1200" dirty="0"/>
        </a:p>
      </dsp:txBody>
      <dsp:txXfrm>
        <a:off x="38838" y="2989473"/>
        <a:ext cx="7466124" cy="717924"/>
      </dsp:txXfrm>
    </dsp:sp>
    <dsp:sp modelId="{5F98677B-D1F4-4181-872C-00474C30FFCB}">
      <dsp:nvSpPr>
        <dsp:cNvPr id="0" name=""/>
        <dsp:cNvSpPr/>
      </dsp:nvSpPr>
      <dsp:spPr>
        <a:xfrm>
          <a:off x="0" y="3844155"/>
          <a:ext cx="7543800" cy="79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What else did you use it for?</a:t>
          </a:r>
          <a:endParaRPr lang="en-US" sz="3400" kern="1200" dirty="0"/>
        </a:p>
      </dsp:txBody>
      <dsp:txXfrm>
        <a:off x="38838" y="3882993"/>
        <a:ext cx="7466124" cy="7179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2B27-EBB3-4E67-8452-D60CF517E0B5}">
      <dsp:nvSpPr>
        <dsp:cNvPr id="0" name=""/>
        <dsp:cNvSpPr/>
      </dsp:nvSpPr>
      <dsp:spPr>
        <a:xfrm>
          <a:off x="0" y="256170"/>
          <a:ext cx="7543800" cy="1026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What are they</a:t>
          </a:r>
        </a:p>
      </dsp:txBody>
      <dsp:txXfrm>
        <a:off x="50118" y="306288"/>
        <a:ext cx="7443564" cy="926439"/>
      </dsp:txXfrm>
    </dsp:sp>
    <dsp:sp modelId="{16EC9AA3-DAE2-495A-92D7-1E884CB09CED}">
      <dsp:nvSpPr>
        <dsp:cNvPr id="0" name=""/>
        <dsp:cNvSpPr/>
      </dsp:nvSpPr>
      <dsp:spPr>
        <a:xfrm>
          <a:off x="0" y="1282845"/>
          <a:ext cx="7543800" cy="978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51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i="0" kern="1200" dirty="0" smtClean="0">
              <a:solidFill>
                <a:schemeClr val="bg1"/>
              </a:solidFill>
            </a:rPr>
            <a:t>Delta Import/Delta Sync</a:t>
          </a:r>
          <a:endParaRPr lang="en-US" sz="2000" kern="1200" dirty="0" smtClean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i="0" kern="1200" dirty="0" smtClean="0">
              <a:solidFill>
                <a:schemeClr val="bg1"/>
              </a:solidFill>
            </a:rPr>
            <a:t>Full Import/Delta Sync</a:t>
          </a:r>
          <a:endParaRPr lang="en-US" sz="2000" kern="1200" dirty="0" smtClean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i="0" kern="1200" dirty="0" smtClean="0">
              <a:solidFill>
                <a:schemeClr val="bg1"/>
              </a:solidFill>
            </a:rPr>
            <a:t>Full Import/Full Sync</a:t>
          </a:r>
          <a:endParaRPr lang="en-US" sz="2000" kern="1200" dirty="0" smtClean="0">
            <a:solidFill>
              <a:schemeClr val="bg1"/>
            </a:solidFill>
          </a:endParaRPr>
        </a:p>
      </dsp:txBody>
      <dsp:txXfrm>
        <a:off x="0" y="1282845"/>
        <a:ext cx="7543800" cy="978075"/>
      </dsp:txXfrm>
    </dsp:sp>
    <dsp:sp modelId="{5DC43056-EB9C-49CD-BBB3-1D6760DF5CB3}">
      <dsp:nvSpPr>
        <dsp:cNvPr id="0" name=""/>
        <dsp:cNvSpPr/>
      </dsp:nvSpPr>
      <dsp:spPr>
        <a:xfrm>
          <a:off x="0" y="2260920"/>
          <a:ext cx="7543800" cy="1026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Remember Delta Import/Delta Sync is different?</a:t>
          </a:r>
          <a:endParaRPr lang="en-US" sz="2700" kern="1200" dirty="0"/>
        </a:p>
      </dsp:txBody>
      <dsp:txXfrm>
        <a:off x="50118" y="2311038"/>
        <a:ext cx="7443564" cy="926439"/>
      </dsp:txXfrm>
    </dsp:sp>
    <dsp:sp modelId="{5F98677B-D1F4-4181-872C-00474C30FFCB}">
      <dsp:nvSpPr>
        <dsp:cNvPr id="0" name=""/>
        <dsp:cNvSpPr/>
      </dsp:nvSpPr>
      <dsp:spPr>
        <a:xfrm>
          <a:off x="0" y="3365355"/>
          <a:ext cx="7543800" cy="10266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Hopefully we get an option process all </a:t>
          </a:r>
          <a:r>
            <a:rPr lang="en-US" sz="2700" kern="1200" dirty="0" err="1" smtClean="0"/>
            <a:t>disconnectors</a:t>
          </a:r>
          <a:r>
            <a:rPr lang="en-US" sz="2700" kern="1200" dirty="0" smtClean="0"/>
            <a:t> or just those with import changes</a:t>
          </a:r>
          <a:endParaRPr lang="en-US" sz="2700" kern="1200" dirty="0"/>
        </a:p>
      </dsp:txBody>
      <dsp:txXfrm>
        <a:off x="50118" y="3415473"/>
        <a:ext cx="7443564" cy="92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12614C-D83A-4E6C-8E28-B70EA8BCF066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7BFCB3-B5D5-49A7-BB46-CFAFFBAB1C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0180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B8F8B9-EA6C-491D-B8B6-C715511FB9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FB3E10-E10F-4295-9D44-D8FB81239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170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.technet.microsoft.com/Forums/en-US/home?forum=ilm2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318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19A84-356D-4602-A186-2E670ECD62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727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55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55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55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http://social.technet.microsoft.com/Forums/en-US/home?forum=ilm2</a:t>
            </a:r>
            <a:endParaRPr lang="en-US" dirty="0" smtClean="0"/>
          </a:p>
          <a:p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David.Lundell@insight.com </a:t>
            </a:r>
          </a:p>
          <a:p>
            <a:r>
              <a:rPr lang="en-US" dirty="0" smtClean="0">
                <a:solidFill>
                  <a:prstClr val="black"/>
                </a:solidFill>
                <a:cs typeface="Arial" pitchFamily="34" charset="0"/>
              </a:rPr>
              <a:t>Rebecca.Croft@insight.com</a:t>
            </a:r>
            <a:endParaRPr lang="en-US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1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15" name="Picture 14" descr="pictu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0" y="140819"/>
            <a:ext cx="8713331" cy="227652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9550" y="2406650"/>
            <a:ext cx="8714232" cy="274320"/>
          </a:xfrm>
          <a:prstGeom prst="rect">
            <a:avLst/>
          </a:prstGeom>
          <a:gradFill>
            <a:gsLst>
              <a:gs pos="0">
                <a:srgbClr val="D27D66"/>
              </a:gs>
              <a:gs pos="100000">
                <a:srgbClr val="830921"/>
              </a:gs>
              <a:gs pos="41000">
                <a:srgbClr val="B31020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4133" y="3117273"/>
            <a:ext cx="8337439" cy="1058741"/>
          </a:xfrm>
        </p:spPr>
        <p:txBody>
          <a:bodyPr anchor="b">
            <a:normAutofit/>
          </a:bodyPr>
          <a:lstStyle>
            <a:lvl1pPr algn="l">
              <a:defRPr sz="3400"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721" y="4230876"/>
            <a:ext cx="5550279" cy="156032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" name="Picture 29" descr="cur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2" y="46716"/>
            <a:ext cx="153891" cy="160887"/>
          </a:xfrm>
          <a:prstGeom prst="rect">
            <a:avLst/>
          </a:prstGeom>
        </p:spPr>
      </p:pic>
      <p:pic>
        <p:nvPicPr>
          <p:cNvPr id="31" name="Picture 30" descr="cur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6562" y="46716"/>
            <a:ext cx="153891" cy="16088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81000" y="2413872"/>
            <a:ext cx="2590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dirty="0" smtClean="0">
                <a:solidFill>
                  <a:schemeClr val="bg1"/>
                </a:solidFill>
              </a:rPr>
              <a:t>TECHNOLOGY SOLUTIONS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InsightLogoRGB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868260"/>
            <a:ext cx="1219200" cy="7175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1000" y="6019800"/>
            <a:ext cx="570163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  <a:t>Enhancing Business Performance Through </a:t>
            </a:r>
            <a:b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600" b="1" i="1" dirty="0" smtClean="0">
                <a:solidFill>
                  <a:schemeClr val="accent2"/>
                </a:solidFill>
                <a:latin typeface="Arial"/>
                <a:cs typeface="Arial"/>
              </a:rPr>
              <a:t>Innovative Technology Solutions</a:t>
            </a:r>
            <a:endParaRPr lang="en-US" sz="1600" b="1" i="1" dirty="0">
              <a:solidFill>
                <a:schemeClr val="accent2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7324" y="6486525"/>
            <a:ext cx="8785226" cy="371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 descr="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425" y="75733"/>
            <a:ext cx="8696325" cy="6700931"/>
          </a:xfrm>
          <a:prstGeom prst="rect">
            <a:avLst/>
          </a:prstGeom>
        </p:spPr>
      </p:pic>
      <p:pic>
        <p:nvPicPr>
          <p:cNvPr id="7" name="Picture 6" descr="cur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212" y="23200"/>
            <a:ext cx="153891" cy="160887"/>
          </a:xfrm>
          <a:prstGeom prst="rect">
            <a:avLst/>
          </a:prstGeom>
        </p:spPr>
      </p:pic>
      <p:pic>
        <p:nvPicPr>
          <p:cNvPr id="8" name="Picture 7" descr="cur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816562" y="26375"/>
            <a:ext cx="153891" cy="160887"/>
          </a:xfrm>
          <a:prstGeom prst="rect">
            <a:avLst/>
          </a:prstGeom>
        </p:spPr>
      </p:pic>
      <p:pic>
        <p:nvPicPr>
          <p:cNvPr id="9" name="Picture 8" descr="cur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78328" y="6664072"/>
            <a:ext cx="153891" cy="160887"/>
          </a:xfrm>
          <a:prstGeom prst="rect">
            <a:avLst/>
          </a:prstGeom>
        </p:spPr>
      </p:pic>
      <p:pic>
        <p:nvPicPr>
          <p:cNvPr id="10" name="Picture 9" descr="cur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8822912" y="6667247"/>
            <a:ext cx="153891" cy="16088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0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304800" y="1219200"/>
            <a:ext cx="8534400" cy="5410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7324" y="6486525"/>
            <a:ext cx="8785226" cy="371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 descr="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425" y="75733"/>
            <a:ext cx="8696325" cy="6700931"/>
          </a:xfrm>
          <a:prstGeom prst="rect">
            <a:avLst/>
          </a:prstGeom>
        </p:spPr>
      </p:pic>
      <p:pic>
        <p:nvPicPr>
          <p:cNvPr id="7" name="Picture 6" descr="cur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212" y="23200"/>
            <a:ext cx="153891" cy="160887"/>
          </a:xfrm>
          <a:prstGeom prst="rect">
            <a:avLst/>
          </a:prstGeom>
        </p:spPr>
      </p:pic>
      <p:pic>
        <p:nvPicPr>
          <p:cNvPr id="8" name="Picture 7" descr="cur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816562" y="26375"/>
            <a:ext cx="153891" cy="160887"/>
          </a:xfrm>
          <a:prstGeom prst="rect">
            <a:avLst/>
          </a:prstGeom>
        </p:spPr>
      </p:pic>
      <p:pic>
        <p:nvPicPr>
          <p:cNvPr id="9" name="Picture 8" descr="cur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78328" y="6664072"/>
            <a:ext cx="153891" cy="160887"/>
          </a:xfrm>
          <a:prstGeom prst="rect">
            <a:avLst/>
          </a:prstGeom>
        </p:spPr>
      </p:pic>
      <p:pic>
        <p:nvPicPr>
          <p:cNvPr id="10" name="Picture 9" descr="cur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8822912" y="6667247"/>
            <a:ext cx="153891" cy="160887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9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7324" y="6486525"/>
            <a:ext cx="8785226" cy="371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 descr="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425" y="75733"/>
            <a:ext cx="8696325" cy="6700931"/>
          </a:xfrm>
          <a:prstGeom prst="rect">
            <a:avLst/>
          </a:prstGeom>
        </p:spPr>
      </p:pic>
      <p:pic>
        <p:nvPicPr>
          <p:cNvPr id="7" name="Picture 6" descr="cur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212" y="23200"/>
            <a:ext cx="153891" cy="160887"/>
          </a:xfrm>
          <a:prstGeom prst="rect">
            <a:avLst/>
          </a:prstGeom>
        </p:spPr>
      </p:pic>
      <p:pic>
        <p:nvPicPr>
          <p:cNvPr id="8" name="Picture 7" descr="cur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816562" y="26375"/>
            <a:ext cx="153891" cy="160887"/>
          </a:xfrm>
          <a:prstGeom prst="rect">
            <a:avLst/>
          </a:prstGeom>
        </p:spPr>
      </p:pic>
      <p:pic>
        <p:nvPicPr>
          <p:cNvPr id="9" name="Picture 8" descr="cur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78328" y="6664072"/>
            <a:ext cx="153891" cy="160887"/>
          </a:xfrm>
          <a:prstGeom prst="rect">
            <a:avLst/>
          </a:prstGeom>
        </p:spPr>
      </p:pic>
      <p:pic>
        <p:nvPicPr>
          <p:cNvPr id="10" name="Picture 9" descr="cur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8822912" y="6667247"/>
            <a:ext cx="153891" cy="16088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75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7324" y="6486525"/>
            <a:ext cx="8785226" cy="371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 descr="pictu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" y="75733"/>
            <a:ext cx="8696325" cy="6700931"/>
          </a:xfrm>
          <a:prstGeom prst="rect">
            <a:avLst/>
          </a:prstGeom>
        </p:spPr>
      </p:pic>
      <p:pic>
        <p:nvPicPr>
          <p:cNvPr id="7" name="Picture 6" descr="cur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2" y="23200"/>
            <a:ext cx="153891" cy="160887"/>
          </a:xfrm>
          <a:prstGeom prst="rect">
            <a:avLst/>
          </a:prstGeom>
        </p:spPr>
      </p:pic>
      <p:pic>
        <p:nvPicPr>
          <p:cNvPr id="8" name="Picture 7" descr="cur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16562" y="26375"/>
            <a:ext cx="153891" cy="160887"/>
          </a:xfrm>
          <a:prstGeom prst="rect">
            <a:avLst/>
          </a:prstGeom>
        </p:spPr>
      </p:pic>
      <p:pic>
        <p:nvPicPr>
          <p:cNvPr id="9" name="Picture 8" descr="cur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8328" y="6664072"/>
            <a:ext cx="153891" cy="160887"/>
          </a:xfrm>
          <a:prstGeom prst="rect">
            <a:avLst/>
          </a:prstGeom>
        </p:spPr>
      </p:pic>
      <p:pic>
        <p:nvPicPr>
          <p:cNvPr id="10" name="Picture 9" descr="cur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822912" y="6667247"/>
            <a:ext cx="153891" cy="16088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0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titl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286" y="3895344"/>
            <a:ext cx="8197378" cy="576072"/>
          </a:xfrm>
        </p:spPr>
        <p:txBody>
          <a:bodyPr>
            <a:noAutofit/>
          </a:bodyPr>
          <a:lstStyle>
            <a:lvl1pPr algn="r">
              <a:defRPr sz="3200" b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284" y="4526280"/>
            <a:ext cx="8213524" cy="1034206"/>
          </a:xfrm>
        </p:spPr>
        <p:txBody>
          <a:bodyPr>
            <a:normAutofit/>
          </a:bodyPr>
          <a:lstStyle>
            <a:lvl1pPr marL="0" indent="0" algn="r">
              <a:buNone/>
              <a:defRPr sz="1700" b="1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982320"/>
            <a:ext cx="2539887" cy="207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marL="225425" indent="-225425" algn="ctr" defTabSz="457200">
              <a:spcAft>
                <a:spcPts val="1200"/>
              </a:spcAft>
              <a:buFont typeface="Arial"/>
              <a:buChar char="•"/>
            </a:pP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39886" y="1982320"/>
            <a:ext cx="6610319" cy="20745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marL="225425" indent="-225425" algn="ctr" defTabSz="457200">
              <a:spcAft>
                <a:spcPts val="1200"/>
              </a:spcAft>
              <a:buFont typeface="Arial"/>
              <a:buChar char="•"/>
            </a:pP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963498"/>
            <a:ext cx="24332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US" sz="1000" b="1" dirty="0" smtClean="0">
                <a:solidFill>
                  <a:prstClr val="black"/>
                </a:solidFill>
                <a:ea typeface="Arial" charset="0"/>
                <a:cs typeface="Arial"/>
              </a:rPr>
              <a:t>TECHNOLOGY SOLUTIONS</a:t>
            </a:r>
            <a:endParaRPr lang="en-US" sz="1000" b="1" dirty="0">
              <a:solidFill>
                <a:prstClr val="black"/>
              </a:solidFill>
              <a:ea typeface="Arial" charset="0"/>
              <a:cs typeface="Arial"/>
            </a:endParaRPr>
          </a:p>
        </p:txBody>
      </p:sp>
      <p:pic>
        <p:nvPicPr>
          <p:cNvPr id="12" name="Picture 11" descr="InsightLogoRGBrev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9519" y="5797592"/>
            <a:ext cx="1271019" cy="74981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2760133" y="1963498"/>
            <a:ext cx="60146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>
              <a:defRPr/>
            </a:pPr>
            <a:r>
              <a:rPr lang="en-US" sz="1000" b="1" dirty="0" smtClean="0">
                <a:solidFill>
                  <a:prstClr val="white"/>
                </a:solidFill>
                <a:ea typeface="Arial" charset="0"/>
                <a:cs typeface="Arial"/>
              </a:rPr>
              <a:t>MAXIMIZING YOUR BUSINESS ADVANTAGE</a:t>
            </a:r>
            <a:endParaRPr lang="en-US" sz="1000" b="1" dirty="0">
              <a:solidFill>
                <a:prstClr val="white"/>
              </a:solidFill>
              <a:ea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847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F92F-51BE-EF49-82E2-2B5E186FD0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9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842" y="2366431"/>
            <a:ext cx="7214616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269" y="1843715"/>
            <a:ext cx="8778240" cy="5093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F92F-51BE-EF49-82E2-2B5E186FD0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462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F92F-51BE-EF49-82E2-2B5E186FD0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31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F92F-51BE-EF49-82E2-2B5E186FD0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044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F92F-51BE-EF49-82E2-2B5E186FD0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6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734620" y="64742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B4BBEB-1C34-47CC-A98D-B358B8BE1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4F92F-51BE-EF49-82E2-2B5E186FD0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1375930"/>
            <a:ext cx="9144000" cy="144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17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transitio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692" y="2621643"/>
            <a:ext cx="7214616" cy="1596571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InsightLogoRGBrev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6200" y="5600714"/>
            <a:ext cx="1371600" cy="80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94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transition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pic>
        <p:nvPicPr>
          <p:cNvPr id="5" name="Picture 4" descr="InsightLogoRGBrev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3643" y="2362200"/>
            <a:ext cx="361671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995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Layout -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template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31684"/>
            <a:ext cx="9144000" cy="826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1628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 baseline="0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insert Heading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524000"/>
            <a:ext cx="8229600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SzPct val="90000"/>
              <a:buFontTx/>
              <a:buBlip>
                <a:blip r:embed="rId3"/>
              </a:buBlip>
              <a:defRPr sz="2400" b="0" baseline="0">
                <a:latin typeface="Century Gothic" pitchFamily="34" charset="0"/>
              </a:defRPr>
            </a:lvl1pPr>
            <a:lvl2pPr marL="690563" indent="-346075">
              <a:buSzPct val="90000"/>
              <a:buFontTx/>
              <a:buBlip>
                <a:blip r:embed="rId4"/>
              </a:buBlip>
              <a:defRPr sz="2000">
                <a:latin typeface="Century Gothic" pitchFamily="34" charset="0"/>
              </a:defRPr>
            </a:lvl2pPr>
            <a:lvl3pPr marL="1027113" indent="-336550">
              <a:buSzPct val="90000"/>
              <a:buFontTx/>
              <a:buBlip>
                <a:blip r:embed="rId4"/>
              </a:buBlip>
              <a:defRPr sz="1800">
                <a:latin typeface="Century Gothic" pitchFamily="34" charset="0"/>
              </a:defRPr>
            </a:lvl3pPr>
            <a:lvl4pPr marL="1371600" indent="-344488">
              <a:buSzPct val="90000"/>
              <a:buFontTx/>
              <a:buBlip>
                <a:blip r:embed="rId4"/>
              </a:buBlip>
              <a:defRPr sz="1600">
                <a:latin typeface="Century Gothic" pitchFamily="34" charset="0"/>
              </a:defRPr>
            </a:lvl4pPr>
            <a:lvl5pPr marL="1716088" indent="-344488">
              <a:spcAft>
                <a:spcPts val="0"/>
              </a:spcAft>
              <a:buSzPct val="90000"/>
              <a:buFontTx/>
              <a:buBlip>
                <a:blip r:embed="rId4"/>
              </a:buBlip>
              <a:defRPr sz="1400">
                <a:latin typeface="Century Gothic" pitchFamily="34" charset="0"/>
              </a:defRPr>
            </a:lvl5pPr>
            <a:lvl6pPr marL="2062163" indent="-346075">
              <a:buSzPct val="90000"/>
              <a:buFontTx/>
              <a:buBlip>
                <a:blip r:embed="rId4"/>
              </a:buBlip>
              <a:defRPr sz="1200" baseline="0">
                <a:latin typeface="Century Gothic" pitchFamily="34" charset="0"/>
              </a:defRPr>
            </a:lvl6pPr>
            <a:lvl7pPr marL="2398713" indent="-336550">
              <a:buSzPct val="90000"/>
              <a:buFontTx/>
              <a:buBlip>
                <a:blip r:embed="rId4"/>
              </a:buBlip>
              <a:defRPr sz="1100" baseline="0">
                <a:latin typeface="Century Gothic" pitchFamily="34" charset="0"/>
              </a:defRPr>
            </a:lvl7pPr>
            <a:lvl8pPr marL="2743200" indent="-344488">
              <a:buSzPct val="90000"/>
              <a:buFontTx/>
              <a:buBlip>
                <a:blip r:embed="rId4"/>
              </a:buBlip>
              <a:defRPr sz="1000" baseline="0">
                <a:latin typeface="Century Gothic" pitchFamily="34" charset="0"/>
              </a:defRPr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 smtClean="0"/>
              <a:t>Insert Text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89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7756-2A9C-4A16-B59F-AF4B262C178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01F-BC5C-4C2B-944B-7644F7DEAF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140" y="211139"/>
            <a:ext cx="1185863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8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7756-2A9C-4A16-B59F-AF4B262C178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01F-BC5C-4C2B-944B-7644F7DEAF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07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7756-2A9C-4A16-B59F-AF4B262C178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01F-BC5C-4C2B-944B-7644F7DEAF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73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7756-2A9C-4A16-B59F-AF4B262C178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01F-BC5C-4C2B-944B-7644F7DEAF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57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7756-2A9C-4A16-B59F-AF4B262C178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01F-BC5C-4C2B-944B-7644F7DEAF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5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7756-2A9C-4A16-B59F-AF4B262C178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01F-BC5C-4C2B-944B-7644F7DEAF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4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9342"/>
            <a:ext cx="4038600" cy="492682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9342"/>
            <a:ext cx="4038600" cy="492682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734620" y="64742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B4BBEB-1C34-47CC-A98D-B358B8BE1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7756-2A9C-4A16-B59F-AF4B262C178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01F-BC5C-4C2B-944B-7644F7DEAF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09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7756-2A9C-4A16-B59F-AF4B262C178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01F-BC5C-4C2B-944B-7644F7DEAF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41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7756-2A9C-4A16-B59F-AF4B262C178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01F-BC5C-4C2B-944B-7644F7DEAF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80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7756-2A9C-4A16-B59F-AF4B262C178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01F-BC5C-4C2B-944B-7644F7DEAF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043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B7756-2A9C-4A16-B59F-AF4B262C178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1101F-BC5C-4C2B-944B-7644F7DEAF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6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734620" y="64742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B4BBEB-1C34-47CC-A98D-B358B8BE1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734620" y="64742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B4BBEB-1C34-47CC-A98D-B358B8BE1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16" y="0"/>
            <a:ext cx="8796169" cy="15794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734620" y="64742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B4BBEB-1C34-47CC-A98D-B358B8BE15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416" y="0"/>
            <a:ext cx="8796169" cy="157943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734620" y="64742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B4BBEB-1C34-47CC-A98D-B358B8BE15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63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7324" y="6486525"/>
            <a:ext cx="8785226" cy="371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 descr="pictu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25" y="75733"/>
            <a:ext cx="8696325" cy="6700931"/>
          </a:xfrm>
          <a:prstGeom prst="rect">
            <a:avLst/>
          </a:prstGeom>
        </p:spPr>
      </p:pic>
      <p:pic>
        <p:nvPicPr>
          <p:cNvPr id="7" name="Picture 6" descr="curv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212" y="23200"/>
            <a:ext cx="153891" cy="160887"/>
          </a:xfrm>
          <a:prstGeom prst="rect">
            <a:avLst/>
          </a:prstGeom>
        </p:spPr>
      </p:pic>
      <p:pic>
        <p:nvPicPr>
          <p:cNvPr id="8" name="Picture 7" descr="curv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16562" y="26375"/>
            <a:ext cx="153891" cy="160887"/>
          </a:xfrm>
          <a:prstGeom prst="rect">
            <a:avLst/>
          </a:prstGeom>
        </p:spPr>
      </p:pic>
      <p:pic>
        <p:nvPicPr>
          <p:cNvPr id="9" name="Picture 8" descr="curv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78328" y="6664072"/>
            <a:ext cx="153891" cy="160887"/>
          </a:xfrm>
          <a:prstGeom prst="rect">
            <a:avLst/>
          </a:prstGeom>
        </p:spPr>
      </p:pic>
      <p:pic>
        <p:nvPicPr>
          <p:cNvPr id="10" name="Picture 9" descr="curv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822912" y="6667247"/>
            <a:ext cx="153891" cy="16088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00">
              <a:alpha val="41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9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7324" y="6486525"/>
            <a:ext cx="8785226" cy="371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Picture 5" descr="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425" y="75733"/>
            <a:ext cx="8696325" cy="6700931"/>
          </a:xfrm>
          <a:prstGeom prst="rect">
            <a:avLst/>
          </a:prstGeom>
        </p:spPr>
      </p:pic>
      <p:pic>
        <p:nvPicPr>
          <p:cNvPr id="7" name="Picture 6" descr="cur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212" y="23200"/>
            <a:ext cx="153891" cy="160887"/>
          </a:xfrm>
          <a:prstGeom prst="rect">
            <a:avLst/>
          </a:prstGeom>
        </p:spPr>
      </p:pic>
      <p:pic>
        <p:nvPicPr>
          <p:cNvPr id="8" name="Picture 7" descr="cur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8816562" y="26375"/>
            <a:ext cx="153891" cy="160887"/>
          </a:xfrm>
          <a:prstGeom prst="rect">
            <a:avLst/>
          </a:prstGeom>
        </p:spPr>
      </p:pic>
      <p:pic>
        <p:nvPicPr>
          <p:cNvPr id="9" name="Picture 8" descr="cur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78328" y="6664072"/>
            <a:ext cx="153891" cy="160887"/>
          </a:xfrm>
          <a:prstGeom prst="rect">
            <a:avLst/>
          </a:prstGeom>
        </p:spPr>
      </p:pic>
      <p:pic>
        <p:nvPicPr>
          <p:cNvPr id="10" name="Picture 9" descr="curv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8822912" y="6667247"/>
            <a:ext cx="153891" cy="160887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4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7"/>
          <p:cNvGrpSpPr/>
          <p:nvPr/>
        </p:nvGrpSpPr>
        <p:grpSpPr>
          <a:xfrm>
            <a:off x="214768" y="6522111"/>
            <a:ext cx="8712129" cy="279855"/>
            <a:chOff x="146532" y="6578145"/>
            <a:chExt cx="8842102" cy="279855"/>
          </a:xfrm>
        </p:grpSpPr>
        <p:sp>
          <p:nvSpPr>
            <p:cNvPr id="11" name="Rectangle 10"/>
            <p:cNvSpPr/>
            <p:nvPr/>
          </p:nvSpPr>
          <p:spPr>
            <a:xfrm>
              <a:off x="146532" y="6582833"/>
              <a:ext cx="8842102" cy="275167"/>
            </a:xfrm>
            <a:prstGeom prst="rect">
              <a:avLst/>
            </a:prstGeom>
            <a:gradFill>
              <a:gsLst>
                <a:gs pos="41000">
                  <a:schemeClr val="bg1">
                    <a:lumMod val="65000"/>
                  </a:schemeClr>
                </a:gs>
                <a:gs pos="98000">
                  <a:schemeClr val="bg1">
                    <a:lumMod val="75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182880" rIns="274320" bIns="182880"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6532" y="6578145"/>
              <a:ext cx="8840760" cy="146796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182880" rIns="274320" bIns="182880" rtlCol="0" anchor="ctr"/>
            <a:lstStyle/>
            <a:p>
              <a:pPr algn="ctr"/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972" y="0"/>
            <a:ext cx="7183208" cy="849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94" y="1088529"/>
            <a:ext cx="8773116" cy="5303911"/>
          </a:xfrm>
          <a:prstGeom prst="rect">
            <a:avLst/>
          </a:prstGeom>
        </p:spPr>
        <p:txBody>
          <a:bodyPr vert="horz" lIns="182880" tIns="91440" rIns="182880" bIns="9144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Isosceles Triangle 22"/>
          <p:cNvSpPr/>
          <p:nvPr/>
        </p:nvSpPr>
        <p:spPr>
          <a:xfrm flipV="1">
            <a:off x="412193" y="6516936"/>
            <a:ext cx="81479" cy="70241"/>
          </a:xfrm>
          <a:prstGeom prst="triangle">
            <a:avLst/>
          </a:prstGeom>
          <a:solidFill>
            <a:srgbClr val="BE11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9835" y="6547549"/>
            <a:ext cx="22626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TECHNOLOGY SOLUTIONS</a:t>
            </a:r>
            <a:endParaRPr lang="en-US" sz="1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8" name="Picture 17" descr="InsightLogoRGB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3129"/>
            <a:ext cx="1033346" cy="608141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734620" y="64742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B4BBEB-1C34-47CC-A98D-B358B8BE15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228600" y="838200"/>
            <a:ext cx="8686800" cy="45720"/>
          </a:xfrm>
          <a:prstGeom prst="rect">
            <a:avLst/>
          </a:prstGeom>
          <a:gradFill>
            <a:gsLst>
              <a:gs pos="0">
                <a:srgbClr val="D27D66"/>
              </a:gs>
              <a:gs pos="100000">
                <a:srgbClr val="830921"/>
              </a:gs>
              <a:gs pos="41000">
                <a:srgbClr val="B31020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84" r:id="rId7"/>
    <p:sldLayoutId id="2147483681" r:id="rId8"/>
    <p:sldLayoutId id="2147483682" r:id="rId9"/>
    <p:sldLayoutId id="2147483683" r:id="rId10"/>
    <p:sldLayoutId id="2147483668" r:id="rId11"/>
    <p:sldLayoutId id="2147483669" r:id="rId12"/>
    <p:sldLayoutId id="214748366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"/>
          <a:ea typeface="+mj-ea"/>
          <a:cs typeface="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1200"/>
        </a:spcAft>
        <a:buClrTx/>
        <a:buSzPct val="80000"/>
        <a:buFont typeface="Arial"/>
        <a:buChar char="•"/>
        <a:defRPr sz="2000" b="1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200"/>
        </a:spcAft>
        <a:buClrTx/>
        <a:buSzPct val="80000"/>
        <a:buFont typeface="Arial"/>
        <a:buChar char="•"/>
        <a:defRPr sz="2000" b="1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1200"/>
        </a:spcAft>
        <a:buClrTx/>
        <a:buSzPct val="80000"/>
        <a:buFont typeface="Arial"/>
        <a:buChar char="•"/>
        <a:defRPr sz="2000" b="1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1200"/>
        </a:spcAft>
        <a:buClrTx/>
        <a:buSzPct val="80000"/>
        <a:buFont typeface="Arial"/>
        <a:buChar char="•"/>
        <a:defRPr sz="2000" b="1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1200"/>
        </a:spcAft>
        <a:buClrTx/>
        <a:buSzPct val="80000"/>
        <a:buFont typeface="Arial"/>
        <a:buChar char="•"/>
        <a:defRPr sz="2000" b="1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edbar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581001"/>
            <a:ext cx="9143999" cy="291241"/>
          </a:xfrm>
          <a:prstGeom prst="rect">
            <a:avLst/>
          </a:prstGeom>
        </p:spPr>
      </p:pic>
      <p:pic>
        <p:nvPicPr>
          <p:cNvPr id="10" name="Picture 9" descr="redbar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14242"/>
            <a:ext cx="9143999" cy="2912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6205" y="268699"/>
            <a:ext cx="2539887" cy="1442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marL="225425" indent="-225425" algn="ctr" defTabSz="457200">
              <a:spcAft>
                <a:spcPts val="1200"/>
              </a:spcAft>
              <a:buFont typeface="Arial"/>
              <a:buChar char="•"/>
            </a:pPr>
            <a:endParaRPr lang="en-US" sz="2000" b="1" dirty="0">
              <a:solidFill>
                <a:prstClr val="black"/>
              </a:solidFill>
              <a:latin typeface="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33681" y="268699"/>
            <a:ext cx="6610319" cy="14420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marL="225425" indent="-225425" algn="ctr" defTabSz="457200">
              <a:spcAft>
                <a:spcPts val="1200"/>
              </a:spcAft>
              <a:buFont typeface="Arial"/>
              <a:buChar char="•"/>
            </a:pPr>
            <a:endParaRPr lang="en-US" sz="2000" b="1" dirty="0">
              <a:solidFill>
                <a:prstClr val="black"/>
              </a:solidFill>
              <a:latin typeface="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1120" y="6604741"/>
            <a:ext cx="57694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"/>
                <a:ea typeface="Arial" charset="0"/>
              </a:rPr>
              <a:t>MAXIMIZING YOUR BUSINESS ADVANTAGE</a:t>
            </a:r>
            <a:endParaRPr lang="en-US" sz="1000" b="1" dirty="0">
              <a:solidFill>
                <a:srgbClr val="FFFFFF"/>
              </a:solidFill>
              <a:latin typeface=""/>
              <a:ea typeface="Arial" charset="0"/>
            </a:endParaRPr>
          </a:p>
        </p:txBody>
      </p:sp>
      <p:pic>
        <p:nvPicPr>
          <p:cNvPr id="16" name="Picture 15" descr="InsightLogoRGB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5693" y="598450"/>
            <a:ext cx="1271019" cy="7498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" y="475488"/>
            <a:ext cx="72146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" y="1426464"/>
            <a:ext cx="8778240" cy="5093208"/>
          </a:xfrm>
          <a:prstGeom prst="rect">
            <a:avLst/>
          </a:prstGeom>
        </p:spPr>
        <p:txBody>
          <a:bodyPr vert="horz" lIns="182880" tIns="45720" rIns="18288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3336" y="6528816"/>
            <a:ext cx="557784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457200"/>
            <a:fld id="{70A4F92F-51BE-EF49-82E2-2B5E186FD0B5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0800000">
            <a:off x="0" y="1400682"/>
            <a:ext cx="9144000" cy="1588"/>
          </a:xfrm>
          <a:prstGeom prst="line">
            <a:avLst/>
          </a:prstGeom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04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"/>
          <a:ea typeface="+mj-ea"/>
          <a:cs typeface="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"/>
          <a:ea typeface="+mn-ea"/>
          <a:cs typeface="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"/>
          <a:ea typeface="+mn-ea"/>
          <a:cs typeface="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"/>
          <a:ea typeface="+mn-ea"/>
          <a:cs typeface="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"/>
          <a:ea typeface="+mn-ea"/>
          <a:cs typeface="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"/>
          <a:ea typeface="+mn-ea"/>
          <a:cs typeface="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7756-2A9C-4A16-B59F-AF4B262C178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13/11/2013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1101F-BC5C-4C2B-944B-7644F7DEAF3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9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technet.microsoft.com/en-us/library/jj879229(v=ws.10).aspx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social.technet.microsoft.com/Forums/en-US/identitylifecyclemanager/thread/2c4f5c39-de0b-4fed-9cdd-057d0394085b" TargetMode="Externa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ocial.technet.microsoft.com/Forums/en-US/home?forum=ilm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ustidm.wordpress.com/" TargetMode="External"/><Relationship Id="rId2" Type="http://schemas.openxmlformats.org/officeDocument/2006/relationships/hyperlink" Target="http://lithnetsshma.codeplex.com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usergroup@thefimteam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technet.microsoft.com/en-us/library/jj879229(v=ws.10).aspx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473345"/>
            <a:ext cx="76360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 smtClean="0">
                <a:solidFill>
                  <a:srgbClr val="5B9BD5">
                    <a:lumMod val="75000"/>
                  </a:srgbClr>
                </a:solidFill>
              </a:rPr>
              <a:t>The FIM Team User Group</a:t>
            </a:r>
            <a:endParaRPr lang="en-AU" sz="5400" b="1" dirty="0">
              <a:solidFill>
                <a:srgbClr val="5B9BD5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427" y="5321759"/>
            <a:ext cx="3700463" cy="504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23489" y="4191000"/>
            <a:ext cx="428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rgbClr val="E7E6E6">
                    <a:lumMod val="50000"/>
                  </a:srgbClr>
                </a:solidFill>
                <a:latin typeface="Euphemia" panose="020B0503040102020104" pitchFamily="34" charset="0"/>
              </a:rPr>
              <a:t>Proudly sponsored by</a:t>
            </a:r>
            <a:endParaRPr lang="en-AU" sz="3200" b="1" dirty="0">
              <a:solidFill>
                <a:srgbClr val="E7E6E6">
                  <a:lumMod val="50000"/>
                </a:srgbClr>
              </a:solidFill>
              <a:latin typeface="Euphemia" panose="020B0503040102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6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30566290"/>
              </p:ext>
            </p:extLst>
          </p:nvPr>
        </p:nvGraphicFramePr>
        <p:xfrm>
          <a:off x="200025" y="1089025"/>
          <a:ext cx="8772525" cy="530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73825"/>
            <a:ext cx="2133600" cy="365125"/>
          </a:xfrm>
        </p:spPr>
        <p:txBody>
          <a:bodyPr/>
          <a:lstStyle/>
          <a:p>
            <a:fld id="{81B4BBEB-1C34-47CC-A98D-B358B8BE15C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7696200" cy="849313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defTabSz="457200">
              <a:spcBef>
                <a:spcPct val="0"/>
              </a:spcBef>
              <a:buNone/>
              <a:defRPr sz="2600" b="1">
                <a:solidFill>
                  <a:schemeClr val="bg1"/>
                </a:solidFill>
                <a:latin typeface=""/>
                <a:ea typeface="+mj-ea"/>
                <a:cs typeface=""/>
              </a:defRPr>
            </a:lvl1pPr>
          </a:lstStyle>
          <a:p>
            <a:r>
              <a:rPr lang="en-US" dirty="0" smtClean="0"/>
              <a:t>Deprecated Features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6553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http://technet.microsoft.com/en-us/library/jj879229(v=ws.10).</a:t>
            </a:r>
            <a:r>
              <a:rPr lang="en-US" dirty="0" smtClean="0">
                <a:hlinkClick r:id="rId8"/>
              </a:rPr>
              <a:t>aspx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4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28640"/>
            <a:ext cx="8221133" cy="688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9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7696200" cy="849313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defTabSz="457200">
              <a:spcBef>
                <a:spcPct val="0"/>
              </a:spcBef>
              <a:buNone/>
              <a:defRPr sz="2600" b="1">
                <a:solidFill>
                  <a:schemeClr val="bg1"/>
                </a:solidFill>
                <a:latin typeface=""/>
                <a:ea typeface="+mj-ea"/>
                <a:cs typeface=""/>
              </a:defRPr>
            </a:lvl1pPr>
          </a:lstStyle>
          <a:p>
            <a:pPr lvl="0"/>
            <a:r>
              <a:rPr lang="en-US" b="0" dirty="0" smtClean="0"/>
              <a:t>Multi-mastery/equal precedence - Review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7543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As </a:t>
            </a:r>
            <a:r>
              <a:rPr lang="en-US" sz="3600" dirty="0">
                <a:hlinkClick r:id="rId2"/>
              </a:rPr>
              <a:t>Paul Loonen describes it</a:t>
            </a:r>
            <a:r>
              <a:rPr lang="en-US" sz="3600" dirty="0" smtClean="0"/>
              <a:t>: As </a:t>
            </a:r>
            <a:r>
              <a:rPr lang="en-US" sz="3600" dirty="0"/>
              <a:t>a net effect, when the MV attribute is multi-valued, all values contributed by the different MAs are accumulated in the MV attribute. </a:t>
            </a:r>
            <a:br>
              <a:rPr lang="en-US" sz="3600" dirty="0"/>
            </a:br>
            <a:r>
              <a:rPr lang="en-US" sz="3600" dirty="0"/>
              <a:t>When the MV attribute is single valued, the value that is last contributed is stored in the MV attribute, or, “</a:t>
            </a:r>
            <a:r>
              <a:rPr lang="en-US" sz="3600" i="1" dirty="0"/>
              <a:t>the last writer wins</a:t>
            </a:r>
            <a:r>
              <a:rPr lang="en-US" sz="3600" dirty="0"/>
              <a:t>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7696200" cy="849313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defTabSz="457200">
              <a:spcBef>
                <a:spcPct val="0"/>
              </a:spcBef>
              <a:buNone/>
              <a:defRPr sz="2600" b="1">
                <a:solidFill>
                  <a:schemeClr val="bg1"/>
                </a:solidFill>
                <a:latin typeface=""/>
                <a:ea typeface="+mj-ea"/>
                <a:cs typeface=""/>
              </a:defRPr>
            </a:lvl1pPr>
          </a:lstStyle>
          <a:p>
            <a:pPr lvl="0"/>
            <a:r>
              <a:rPr lang="en-US" b="0" dirty="0" smtClean="0"/>
              <a:t>Multi-mastery/equal precedence - Impact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5438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Equal precedence will be removed. There is no replacement for this feature. You should configure manual precedence instead.</a:t>
            </a:r>
          </a:p>
          <a:p>
            <a:r>
              <a:rPr lang="en-US" sz="3200" dirty="0"/>
              <a:t>You can continue to use this feature if your environment has a FIM Service management agent deployed (this management agent does not provide manual precedence) and to avoid export-not-precedent for declarative provisioning.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3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7696200" cy="849313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defTabSz="457200">
              <a:spcBef>
                <a:spcPct val="0"/>
              </a:spcBef>
              <a:buNone/>
              <a:defRPr sz="2600" b="1">
                <a:solidFill>
                  <a:schemeClr val="bg1"/>
                </a:solidFill>
                <a:latin typeface=""/>
                <a:ea typeface="+mj-ea"/>
                <a:cs typeface=""/>
              </a:defRPr>
            </a:lvl1pPr>
          </a:lstStyle>
          <a:p>
            <a:pPr lvl="0"/>
            <a:r>
              <a:rPr lang="en-US" b="0" dirty="0" smtClean="0"/>
              <a:t>Multi-mastery/equal precedence - Conclusion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7396192"/>
              </p:ext>
            </p:extLst>
          </p:nvPr>
        </p:nvGraphicFramePr>
        <p:xfrm>
          <a:off x="609600" y="1143000"/>
          <a:ext cx="7543800" cy="283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03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7696200" cy="849313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defTabSz="457200">
              <a:spcBef>
                <a:spcPct val="0"/>
              </a:spcBef>
              <a:buNone/>
              <a:defRPr sz="2600" b="1">
                <a:solidFill>
                  <a:schemeClr val="bg1"/>
                </a:solidFill>
                <a:latin typeface=""/>
                <a:ea typeface="+mj-ea"/>
                <a:cs typeface=""/>
              </a:defRPr>
            </a:lvl1pPr>
          </a:lstStyle>
          <a:p>
            <a:pPr lvl="0"/>
            <a:r>
              <a:rPr lang="en-US" b="0" dirty="0" smtClean="0"/>
              <a:t>ECMA1/XMA - Impact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6973114"/>
              </p:ext>
            </p:extLst>
          </p:nvPr>
        </p:nvGraphicFramePr>
        <p:xfrm>
          <a:off x="635000" y="1371600"/>
          <a:ext cx="7543800" cy="2339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23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7696200" cy="849313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defTabSz="457200">
              <a:spcBef>
                <a:spcPct val="0"/>
              </a:spcBef>
              <a:buNone/>
              <a:defRPr sz="2600" b="1">
                <a:solidFill>
                  <a:schemeClr val="bg1"/>
                </a:solidFill>
                <a:latin typeface=""/>
                <a:ea typeface="+mj-ea"/>
                <a:cs typeface=""/>
              </a:defRPr>
            </a:lvl1pPr>
          </a:lstStyle>
          <a:p>
            <a:pPr lvl="0"/>
            <a:r>
              <a:rPr lang="en-US" b="0" dirty="0" err="1" smtClean="0"/>
              <a:t>Utils.TransactionProperties</a:t>
            </a:r>
            <a:r>
              <a:rPr lang="en-US" b="0" dirty="0" smtClean="0"/>
              <a:t>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25248166"/>
              </p:ext>
            </p:extLst>
          </p:nvPr>
        </p:nvGraphicFramePr>
        <p:xfrm>
          <a:off x="635000" y="1371600"/>
          <a:ext cx="7543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019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0" y="0"/>
            <a:ext cx="7696200" cy="849313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defTabSz="457200">
              <a:spcBef>
                <a:spcPct val="0"/>
              </a:spcBef>
              <a:buNone/>
              <a:defRPr sz="2600" b="1">
                <a:solidFill>
                  <a:schemeClr val="bg1"/>
                </a:solidFill>
                <a:latin typeface=""/>
                <a:ea typeface="+mj-ea"/>
                <a:cs typeface=""/>
              </a:defRPr>
            </a:lvl1pPr>
          </a:lstStyle>
          <a:p>
            <a:pPr lvl="0"/>
            <a:r>
              <a:rPr lang="en-US" b="0" dirty="0" smtClean="0"/>
              <a:t>Combined Run Profiles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31098731"/>
              </p:ext>
            </p:extLst>
          </p:nvPr>
        </p:nvGraphicFramePr>
        <p:xfrm>
          <a:off x="635000" y="1371600"/>
          <a:ext cx="7543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749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28640"/>
            <a:ext cx="8221133" cy="688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8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wpoint.igadea.com/images/uploads/IdentityManagement-round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4" r="29757"/>
          <a:stretch/>
        </p:blipFill>
        <p:spPr bwMode="auto">
          <a:xfrm>
            <a:off x="13997" y="0"/>
            <a:ext cx="9130003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152400" y="3810000"/>
            <a:ext cx="8991600" cy="1535113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defTabSz="457200">
              <a:spcBef>
                <a:spcPct val="0"/>
              </a:spcBef>
              <a:buNone/>
              <a:defRPr sz="2600" b="1">
                <a:solidFill>
                  <a:schemeClr val="bg1"/>
                </a:solidFill>
                <a:latin typeface=""/>
                <a:ea typeface="+mj-ea"/>
                <a:cs typeface=""/>
              </a:defRPr>
            </a:lvl1pPr>
          </a:lstStyle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social.technet.microsoft.com/Forums/en-US/home?forum=ilm2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David.Lundell@insight.com </a:t>
            </a:r>
          </a:p>
          <a:p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Rebecca.Croft@insight.com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7696200" cy="849313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defTabSz="457200">
              <a:spcBef>
                <a:spcPct val="0"/>
              </a:spcBef>
              <a:buNone/>
              <a:defRPr sz="2600" b="1">
                <a:solidFill>
                  <a:schemeClr val="bg1"/>
                </a:solidFill>
                <a:latin typeface=""/>
                <a:ea typeface="+mj-ea"/>
                <a:cs typeface=""/>
              </a:defRPr>
            </a:lvl1pPr>
          </a:lstStyle>
          <a:p>
            <a:pPr lvl="0"/>
            <a:r>
              <a:rPr lang="en-US" b="0" dirty="0" smtClean="0"/>
              <a:t>More questions and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1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73502" y="253219"/>
            <a:ext cx="4240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 smtClean="0">
                <a:solidFill>
                  <a:srgbClr val="5B9BD5">
                    <a:lumMod val="75000"/>
                  </a:srgbClr>
                </a:solidFill>
              </a:rPr>
              <a:t>Housekeeping</a:t>
            </a:r>
            <a:endParaRPr lang="en-AU" sz="54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6731" y="2560320"/>
            <a:ext cx="775247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4320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prstClr val="black"/>
                </a:solidFill>
              </a:rPr>
              <a:t>I am speaking now – check your audio settings if you can’t hear</a:t>
            </a:r>
          </a:p>
          <a:p>
            <a:pPr marL="285750" indent="-43200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prstClr val="black"/>
              </a:solidFill>
            </a:endParaRPr>
          </a:p>
          <a:p>
            <a:pPr marL="285750" indent="-4320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black"/>
                </a:solidFill>
              </a:rPr>
              <a:t>Keep your mic </a:t>
            </a:r>
            <a:r>
              <a:rPr lang="en-AU" sz="2800" dirty="0" smtClean="0">
                <a:solidFill>
                  <a:prstClr val="black"/>
                </a:solidFill>
              </a:rPr>
              <a:t>muted unless speaking</a:t>
            </a:r>
          </a:p>
          <a:p>
            <a:pPr marL="285750" indent="-432000">
              <a:buFont typeface="Arial" panose="020B0604020202020204" pitchFamily="34" charset="0"/>
              <a:buChar char="•"/>
            </a:pPr>
            <a:endParaRPr lang="en-AU" sz="2800" dirty="0">
              <a:solidFill>
                <a:prstClr val="black"/>
              </a:solidFill>
            </a:endParaRPr>
          </a:p>
          <a:p>
            <a:pPr marL="285750" indent="-432000"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prstClr val="black"/>
                </a:solidFill>
              </a:rPr>
              <a:t>If you speak, identify yourself first</a:t>
            </a:r>
            <a:endParaRPr lang="en-AU" sz="2800" dirty="0">
              <a:solidFill>
                <a:prstClr val="black"/>
              </a:solidFill>
            </a:endParaRPr>
          </a:p>
          <a:p>
            <a:pPr marL="285750" indent="-432000">
              <a:buFont typeface="Arial" panose="020B0604020202020204" pitchFamily="34" charset="0"/>
              <a:buChar char="•"/>
            </a:pPr>
            <a:endParaRPr lang="en-AU" sz="2800" dirty="0" smtClean="0">
              <a:solidFill>
                <a:prstClr val="black"/>
              </a:solidFill>
            </a:endParaRPr>
          </a:p>
          <a:p>
            <a:pPr marL="285750" indent="-4320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black"/>
                </a:solidFill>
              </a:rPr>
              <a:t>Make sure you can see the chat window and feel free to use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34" y="4958606"/>
            <a:ext cx="683098" cy="931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76" y="3277784"/>
            <a:ext cx="628650" cy="799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10" y="2464180"/>
            <a:ext cx="478483" cy="6556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76" y="4147339"/>
            <a:ext cx="670856" cy="8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3647" y="301134"/>
            <a:ext cx="31516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 smtClean="0">
                <a:solidFill>
                  <a:srgbClr val="5B9BD5">
                    <a:lumMod val="75000"/>
                  </a:srgbClr>
                </a:solidFill>
              </a:rPr>
              <a:t>The NEWS</a:t>
            </a:r>
            <a:endParaRPr lang="en-AU" sz="5400" b="1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640" y="2211918"/>
            <a:ext cx="83597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3200" dirty="0" smtClean="0">
                <a:solidFill>
                  <a:prstClr val="black"/>
                </a:solidFill>
              </a:rPr>
              <a:t>Ryan Newington’s Unix MA now on </a:t>
            </a:r>
            <a:r>
              <a:rPr lang="en-AU" sz="3200" dirty="0" err="1" smtClean="0">
                <a:solidFill>
                  <a:prstClr val="black"/>
                </a:solidFill>
              </a:rPr>
              <a:t>codeplex</a:t>
            </a:r>
            <a:endParaRPr lang="en-AU" sz="3200" dirty="0" smtClean="0">
              <a:solidFill>
                <a:prstClr val="black"/>
              </a:solidFill>
            </a:endParaRPr>
          </a:p>
          <a:p>
            <a:pPr lvl="2"/>
            <a:r>
              <a:rPr lang="en-AU" sz="3200" u="sng" dirty="0" smtClean="0">
                <a:solidFill>
                  <a:prstClr val="black"/>
                </a:solidFill>
                <a:hlinkClick r:id="rId2"/>
              </a:rPr>
              <a:t>http</a:t>
            </a:r>
            <a:r>
              <a:rPr lang="en-AU" sz="3200" u="sng" dirty="0">
                <a:solidFill>
                  <a:prstClr val="black"/>
                </a:solidFill>
                <a:hlinkClick r:id="rId2"/>
              </a:rPr>
              <a:t>://</a:t>
            </a:r>
            <a:r>
              <a:rPr lang="en-AU" sz="3200" u="sng" dirty="0" smtClean="0">
                <a:solidFill>
                  <a:prstClr val="black"/>
                </a:solidFill>
                <a:hlinkClick r:id="rId2"/>
              </a:rPr>
              <a:t>lithnetsshma.codeplex.com</a:t>
            </a:r>
            <a:endParaRPr lang="en-AU" sz="3200" u="sng" dirty="0" smtClean="0">
              <a:solidFill>
                <a:prstClr val="black"/>
              </a:solidFill>
            </a:endParaRPr>
          </a:p>
          <a:p>
            <a:pPr lvl="2"/>
            <a:endParaRPr lang="en-AU" sz="3200" u="sng" dirty="0">
              <a:solidFill>
                <a:prstClr val="black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AU" sz="3200" dirty="0" smtClean="0">
                <a:solidFill>
                  <a:prstClr val="black"/>
                </a:solidFill>
              </a:rPr>
              <a:t>Peter </a:t>
            </a:r>
            <a:r>
              <a:rPr lang="en-AU" sz="3200" dirty="0" err="1" smtClean="0">
                <a:solidFill>
                  <a:prstClr val="black"/>
                </a:solidFill>
              </a:rPr>
              <a:t>Stapf’s</a:t>
            </a:r>
            <a:r>
              <a:rPr lang="en-AU" sz="3200" dirty="0" smtClean="0">
                <a:solidFill>
                  <a:prstClr val="black"/>
                </a:solidFill>
              </a:rPr>
              <a:t> new FIM blog</a:t>
            </a:r>
          </a:p>
          <a:p>
            <a:pPr lvl="2"/>
            <a:r>
              <a:rPr lang="en-AU" sz="3200" dirty="0" smtClean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3200" dirty="0" smtClean="0">
                <a:solidFill>
                  <a:prstClr val="black"/>
                </a:solidFill>
                <a:hlinkClick r:id="rId3"/>
              </a:rPr>
              <a:t>justIDM.wordpress.com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endParaRPr lang="en-AU" sz="3200" dirty="0">
              <a:solidFill>
                <a:prstClr val="black"/>
              </a:solidFill>
            </a:endParaRPr>
          </a:p>
          <a:p>
            <a:endParaRPr lang="en-AU" sz="3200" dirty="0" smtClean="0">
              <a:solidFill>
                <a:prstClr val="black"/>
              </a:solidFill>
            </a:endParaRPr>
          </a:p>
          <a:p>
            <a:r>
              <a:rPr lang="en-AU" sz="3200" dirty="0" smtClean="0">
                <a:solidFill>
                  <a:prstClr val="black"/>
                </a:solidFill>
              </a:rPr>
              <a:t>If you have news for next month drop an email to </a:t>
            </a:r>
            <a:r>
              <a:rPr lang="en-AU" sz="3200" dirty="0" smtClean="0">
                <a:solidFill>
                  <a:prstClr val="black"/>
                </a:solidFill>
                <a:hlinkClick r:id="rId4"/>
              </a:rPr>
              <a:t>usergroup@thefimteam.com</a:t>
            </a:r>
            <a:r>
              <a:rPr lang="en-AU" sz="3200" dirty="0" smtClean="0">
                <a:solidFill>
                  <a:prstClr val="black"/>
                </a:solidFill>
              </a:rPr>
              <a:t> with the subject “News”.</a:t>
            </a:r>
          </a:p>
        </p:txBody>
      </p:sp>
    </p:spTree>
    <p:extLst>
      <p:ext uri="{BB962C8B-B14F-4D97-AF65-F5344CB8AC3E}">
        <p14:creationId xmlns:p14="http://schemas.microsoft.com/office/powerpoint/2010/main" val="419418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64133" y="3117273"/>
            <a:ext cx="8779867" cy="1058741"/>
          </a:xfrm>
        </p:spPr>
        <p:txBody>
          <a:bodyPr>
            <a:normAutofit/>
          </a:bodyPr>
          <a:lstStyle/>
          <a:p>
            <a:r>
              <a:rPr lang="en-US" dirty="0" smtClean="0"/>
              <a:t>Impact of FIM Deprecated Features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91721" y="4230876"/>
            <a:ext cx="6718679" cy="1560324"/>
          </a:xfrm>
        </p:spPr>
        <p:txBody>
          <a:bodyPr/>
          <a:lstStyle/>
          <a:p>
            <a:r>
              <a:rPr lang="en-US" dirty="0" smtClean="0"/>
              <a:t>David Lun</a:t>
            </a:r>
            <a:r>
              <a:rPr lang="en-US" dirty="0" smtClean="0"/>
              <a:t>dell </a:t>
            </a:r>
          </a:p>
          <a:p>
            <a:r>
              <a:rPr lang="en-US" dirty="0" smtClean="0"/>
              <a:t>Rebecca Croft</a:t>
            </a:r>
            <a:endParaRPr lang="en-US" dirty="0"/>
          </a:p>
        </p:txBody>
      </p:sp>
      <p:pic>
        <p:nvPicPr>
          <p:cNvPr id="4" name="Picture 3" descr="aw_micMV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191000"/>
            <a:ext cx="1181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59" y="4968139"/>
            <a:ext cx="2244857" cy="757639"/>
          </a:xfrm>
          <a:prstGeom prst="rect">
            <a:avLst/>
          </a:prstGeom>
        </p:spPr>
      </p:pic>
      <p:pic>
        <p:nvPicPr>
          <p:cNvPr id="8" name="Picture 20" descr="ActvDirIDMgmtFin_Go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1359" y="4391574"/>
            <a:ext cx="2857007" cy="55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Ensynch wins worldwide Microsoft active directory and identity management excellence awar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346959"/>
            <a:ext cx="2362200" cy="4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8358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2444450"/>
            <a:ext cx="5679703" cy="441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048001" y="1124262"/>
            <a:ext cx="5849134" cy="2563318"/>
          </a:xfrm>
          <a:prstGeom prst="roundRect">
            <a:avLst>
              <a:gd name="adj" fmla="val 3683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>
            <a:normAutofit/>
          </a:bodyPr>
          <a:lstStyle/>
          <a:p>
            <a:pPr algn="ctr"/>
            <a:endParaRPr lang="en-US" sz="20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183438" cy="849313"/>
          </a:xfr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Today’s 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28600" y="5816025"/>
            <a:ext cx="580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Workaround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47650" y="3987225"/>
            <a:ext cx="4552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Deprecated Features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8600" y="4901625"/>
            <a:ext cx="580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Sans Serif" pitchFamily="34" charset="0"/>
                <a:cs typeface="Microsoft Sans Serif" pitchFamily="34" charset="0"/>
              </a:rPr>
              <a:t>Impact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39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0"/>
            <a:ext cx="9525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718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Which FIM 2010 Features have been deprecated?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2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74946589"/>
              </p:ext>
            </p:extLst>
          </p:nvPr>
        </p:nvGraphicFramePr>
        <p:xfrm>
          <a:off x="200025" y="1089025"/>
          <a:ext cx="8772525" cy="5303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73825"/>
            <a:ext cx="2133600" cy="365125"/>
          </a:xfrm>
        </p:spPr>
        <p:txBody>
          <a:bodyPr/>
          <a:lstStyle/>
          <a:p>
            <a:fld id="{81B4BBEB-1C34-47CC-A98D-B358B8BE15C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7696200" cy="849313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defTabSz="457200">
              <a:spcBef>
                <a:spcPct val="0"/>
              </a:spcBef>
              <a:buNone/>
              <a:defRPr sz="2600" b="1">
                <a:solidFill>
                  <a:schemeClr val="bg1"/>
                </a:solidFill>
                <a:latin typeface=""/>
                <a:ea typeface="+mj-ea"/>
                <a:cs typeface=""/>
              </a:defRPr>
            </a:lvl1pPr>
          </a:lstStyle>
          <a:p>
            <a:r>
              <a:rPr lang="en-US" dirty="0" smtClean="0"/>
              <a:t>Deprecated Features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6553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8"/>
              </a:rPr>
              <a:t>http://technet.microsoft.com/en-us/library/jj879229(v=ws.10).</a:t>
            </a:r>
            <a:r>
              <a:rPr lang="en-US" dirty="0" smtClean="0">
                <a:hlinkClick r:id="rId8"/>
              </a:rPr>
              <a:t>aspx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0"/>
            <a:ext cx="9525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tIns="182880" rIns="274320" bIns="182880"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971800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Which FIM 2010 deprecated features have you most worried?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48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73825"/>
            <a:ext cx="2133600" cy="365125"/>
          </a:xfrm>
        </p:spPr>
        <p:txBody>
          <a:bodyPr/>
          <a:lstStyle/>
          <a:p>
            <a:fld id="{81B4BBEB-1C34-47CC-A98D-B358B8BE15C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7696200" cy="849313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defTabSz="457200">
              <a:spcBef>
                <a:spcPct val="0"/>
              </a:spcBef>
              <a:buNone/>
              <a:defRPr sz="2600" b="1">
                <a:solidFill>
                  <a:schemeClr val="bg1"/>
                </a:solidFill>
                <a:latin typeface=""/>
                <a:ea typeface="+mj-ea"/>
                <a:cs typeface=""/>
              </a:defRPr>
            </a:lvl1pPr>
          </a:lstStyle>
          <a:p>
            <a:r>
              <a:rPr lang="en-US" dirty="0" smtClean="0"/>
              <a:t>Deprecated Features</a:t>
            </a:r>
            <a:endParaRPr lang="en-US" dirty="0"/>
          </a:p>
        </p:txBody>
      </p:sp>
      <p:pic>
        <p:nvPicPr>
          <p:cNvPr id="6146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34043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89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18&quot;&gt;&lt;property id=&quot;20148&quot; value=&quot;5&quot;/&gt;&lt;property id=&quot;20300&quot; value=&quot;Slide 1 - &amp;quot;Core Infrastructure:&amp;#x0D;&amp;#x0A; Identity and Access Management&amp;quot;&quot;/&gt;&lt;property id=&quot;20307&quot; value=&quot;317&quot;/&gt;&lt;/object&gt;&lt;object type=&quot;3&quot; unique_id=&quot;10213&quot;&gt;&lt;property id=&quot;20148&quot; value=&quot;5&quot;/&gt;&lt;property id=&quot;20300&quot; value=&quot;Slide 3&quot;/&gt;&lt;property id=&quot;20307&quot; value=&quot;326&quot;/&gt;&lt;/object&gt;&lt;object type=&quot;3&quot; unique_id=&quot;10215&quot;&gt;&lt;property id=&quot;20148&quot; value=&quot;5&quot;/&gt;&lt;property id=&quot;20300&quot; value=&quot;Slide 6&quot;/&gt;&lt;property id=&quot;20307&quot; value=&quot;325&quot;/&gt;&lt;/object&gt;&lt;object type=&quot;3&quot; unique_id=&quot;10216&quot;&gt;&lt;property id=&quot;20148&quot; value=&quot;5&quot;/&gt;&lt;property id=&quot;20300&quot; value=&quot;Slide 14&quot;/&gt;&lt;property id=&quot;20307&quot; value=&quot;324&quot;/&gt;&lt;/object&gt;&lt;object type=&quot;3&quot; unique_id=&quot;30139&quot;&gt;&lt;property id=&quot;20148&quot; value=&quot;5&quot;/&gt;&lt;property id=&quot;20300&quot; value=&quot;Slide 2 - &amp;quot;What you will learn in this Module&amp;quot;&quot;/&gt;&lt;property id=&quot;20307&quot; value=&quot;351&quot;/&gt;&lt;/object&gt;&lt;object type=&quot;3&quot; unique_id=&quot;30140&quot;&gt;&lt;property id=&quot;20148&quot; value=&quot;5&quot;/&gt;&lt;property id=&quot;20300&quot; value=&quot;Slide 4&quot;/&gt;&lt;property id=&quot;20307&quot; value=&quot;348&quot;/&gt;&lt;/object&gt;&lt;object type=&quot;3&quot; unique_id=&quot;84726&quot;&gt;&lt;property id=&quot;20148&quot; value=&quot;5&quot;/&gt;&lt;property id=&quot;20300&quot; value=&quot;Slide 5&quot;/&gt;&lt;property id=&quot;20307&quot; value=&quot;383&quot;/&gt;&lt;/object&gt;&lt;object type=&quot;3&quot; unique_id=&quot;84727&quot;&gt;&lt;property id=&quot;20148&quot; value=&quot;5&quot;/&gt;&lt;property id=&quot;20300&quot; value=&quot;Slide 7&quot;/&gt;&lt;property id=&quot;20307&quot; value=&quot;365&quot;/&gt;&lt;/object&gt;&lt;object type=&quot;3&quot; unique_id=&quot;84728&quot;&gt;&lt;property id=&quot;20148&quot; value=&quot;5&quot;/&gt;&lt;property id=&quot;20300&quot; value=&quot;Slide 8&quot;/&gt;&lt;property id=&quot;20307&quot; value=&quot;368&quot;/&gt;&lt;/object&gt;&lt;object type=&quot;3&quot; unique_id=&quot;84729&quot;&gt;&lt;property id=&quot;20148&quot; value=&quot;5&quot;/&gt;&lt;property id=&quot;20300&quot; value=&quot;Slide 9&quot;/&gt;&lt;property id=&quot;20307&quot; value=&quot;370&quot;/&gt;&lt;/object&gt;&lt;object type=&quot;3&quot; unique_id=&quot;84730&quot;&gt;&lt;property id=&quot;20148&quot; value=&quot;5&quot;/&gt;&lt;property id=&quot;20300&quot; value=&quot;Slide 10&quot;/&gt;&lt;property id=&quot;20307&quot; value=&quot;369&quot;/&gt;&lt;/object&gt;&lt;object type=&quot;3&quot; unique_id=&quot;84731&quot;&gt;&lt;property id=&quot;20148&quot; value=&quot;5&quot;/&gt;&lt;property id=&quot;20300&quot; value=&quot;Slide 11&quot;/&gt;&lt;property id=&quot;20307&quot; value=&quot;371&quot;/&gt;&lt;/object&gt;&lt;object type=&quot;3&quot; unique_id=&quot;84733&quot;&gt;&lt;property id=&quot;20148&quot; value=&quot;5&quot;/&gt;&lt;property id=&quot;20300&quot; value=&quot;Slide 12&quot;/&gt;&lt;property id=&quot;20307&quot; value=&quot;389&quot;/&gt;&lt;/object&gt;&lt;object type=&quot;3&quot; unique_id=&quot;84734&quot;&gt;&lt;property id=&quot;20148&quot; value=&quot;5&quot;/&gt;&lt;property id=&quot;20300&quot; value=&quot;Slide 13 - &amp;quot;Identity &amp;#x0D;&amp;#x0A;Management&amp;quot;&quot;/&gt;&lt;property id=&quot;20307&quot; value=&quot;398&quot;/&gt;&lt;/object&gt;&lt;object type=&quot;3&quot; unique_id=&quot;84735&quot;&gt;&lt;property id=&quot;20148&quot; value=&quot;5&quot;/&gt;&lt;property id=&quot;20300&quot; value=&quot;Slide 15&quot;/&gt;&lt;property id=&quot;20307&quot; value=&quot;390&quot;/&gt;&lt;/object&gt;&lt;object type=&quot;3&quot; unique_id=&quot;84747&quot;&gt;&lt;property id=&quot;20148&quot; value=&quot;5&quot;/&gt;&lt;property id=&quot;20300&quot; value=&quot;Slide 26&quot;/&gt;&lt;property id=&quot;20307&quot; value=&quot;396&quot;/&gt;&lt;/object&gt;&lt;object type=&quot;3&quot; unique_id=&quot;85079&quot;&gt;&lt;property id=&quot;20148&quot; value=&quot;5&quot;/&gt;&lt;property id=&quot;20300&quot; value=&quot;Slide 16&quot;/&gt;&lt;property id=&quot;20307&quot; value=&quot;399&quot;/&gt;&lt;/object&gt;&lt;object type=&quot;3&quot; unique_id=&quot;85166&quot;&gt;&lt;property id=&quot;20148&quot; value=&quot;5&quot;/&gt;&lt;property id=&quot;20300&quot; value=&quot;Slide 17&quot;/&gt;&lt;property id=&quot;20307&quot; value=&quot;400&quot;/&gt;&lt;/object&gt;&lt;object type=&quot;3&quot; unique_id=&quot;85167&quot;&gt;&lt;property id=&quot;20148&quot; value=&quot;5&quot;/&gt;&lt;property id=&quot;20300&quot; value=&quot;Slide 18&quot;/&gt;&lt;property id=&quot;20307&quot; value=&quot;401&quot;/&gt;&lt;/object&gt;&lt;object type=&quot;3&quot; unique_id=&quot;85168&quot;&gt;&lt;property id=&quot;20148&quot; value=&quot;5&quot;/&gt;&lt;property id=&quot;20300&quot; value=&quot;Slide 19&quot;/&gt;&lt;property id=&quot;20307&quot; value=&quot;402&quot;/&gt;&lt;/object&gt;&lt;object type=&quot;3&quot; unique_id=&quot;85169&quot;&gt;&lt;property id=&quot;20148&quot; value=&quot;5&quot;/&gt;&lt;property id=&quot;20300&quot; value=&quot;Slide 20&quot;/&gt;&lt;property id=&quot;20307&quot; value=&quot;403&quot;/&gt;&lt;/object&gt;&lt;object type=&quot;3&quot; unique_id=&quot;85170&quot;&gt;&lt;property id=&quot;20148&quot; value=&quot;5&quot;/&gt;&lt;property id=&quot;20300&quot; value=&quot;Slide 21&quot;/&gt;&lt;property id=&quot;20307&quot; value=&quot;404&quot;/&gt;&lt;/object&gt;&lt;object type=&quot;3&quot; unique_id=&quot;85171&quot;&gt;&lt;property id=&quot;20148&quot; value=&quot;5&quot;/&gt;&lt;property id=&quot;20300&quot; value=&quot;Slide 23&quot;/&gt;&lt;property id=&quot;20307&quot; value=&quot;405&quot;/&gt;&lt;/object&gt;&lt;object type=&quot;3&quot; unique_id=&quot;85172&quot;&gt;&lt;property id=&quot;20148&quot; value=&quot;5&quot;/&gt;&lt;property id=&quot;20300&quot; value=&quot;Slide 24 - &amp;quot;Winning Formula&amp;quot;&quot;/&gt;&lt;property id=&quot;20307&quot; value=&quot;406&quot;/&gt;&lt;/object&gt;&lt;object type=&quot;3&quot; unique_id=&quot;85174&quot;&gt;&lt;property id=&quot;20148&quot; value=&quot;5&quot;/&gt;&lt;property id=&quot;20300&quot; value=&quot;Slide 22&quot;/&gt;&lt;property id=&quot;20307&quot; value=&quot;407&quot;/&gt;&lt;/object&gt;&lt;object type=&quot;3&quot; unique_id=&quot;85175&quot;&gt;&lt;property id=&quot;20148&quot; value=&quot;5&quot;/&gt;&lt;property id=&quot;20300&quot; value=&quot;Slide 25&quot;/&gt;&lt;property id=&quot;20307&quot; value=&quot;408&quot;/&gt;&lt;/object&gt;&lt;object type=&quot;3&quot; unique_id=&quot;85176&quot;&gt;&lt;property id=&quot;20148&quot; value=&quot;5&quot;/&gt;&lt;property id=&quot;20300&quot; value=&quot;Slide 27&quot;/&gt;&lt;property id=&quot;20307&quot; value=&quot;409&quot;/&gt;&lt;/object&gt;&lt;object type=&quot;3&quot; unique_id=&quot;85177&quot;&gt;&lt;property id=&quot;20148&quot; value=&quot;5&quot;/&gt;&lt;property id=&quot;20300&quot; value=&quot;Slide 28&quot;/&gt;&lt;property id=&quot;20307&quot; value=&quot;410&quot;/&gt;&lt;/object&gt;&lt;/object&gt;&lt;object type=&quot;8&quot; unique_id=&quot;1007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InsightTemplate2012">
  <a:themeElements>
    <a:clrScheme name="Insight 2012 Colors">
      <a:dk1>
        <a:sysClr val="windowText" lastClr="000000"/>
      </a:dk1>
      <a:lt1>
        <a:sysClr val="window" lastClr="FFFFFF"/>
      </a:lt1>
      <a:dk2>
        <a:srgbClr val="000000"/>
      </a:dk2>
      <a:lt2>
        <a:srgbClr val="D1D3D4"/>
      </a:lt2>
      <a:accent1>
        <a:srgbClr val="B31020"/>
      </a:accent1>
      <a:accent2>
        <a:srgbClr val="666666"/>
      </a:accent2>
      <a:accent3>
        <a:srgbClr val="EEAF30"/>
      </a:accent3>
      <a:accent4>
        <a:srgbClr val="0073B0"/>
      </a:accent4>
      <a:accent5>
        <a:srgbClr val="61B3D5"/>
      </a:accent5>
      <a:accent6>
        <a:srgbClr val="58A618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0"/>
        </a:gradFill>
        <a:ln>
          <a:noFill/>
        </a:ln>
        <a:effectLst/>
      </a:spPr>
      <a:bodyPr lIns="274320" tIns="182880" rIns="274320" bIns="182880" rtlCol="0" anchor="ctr"/>
      <a:lstStyle>
        <a:defPPr algn="ctr">
          <a:defRPr sz="20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PTtemplateBlue2">
  <a:themeElements>
    <a:clrScheme name="FINAL colors 2009">
      <a:dk1>
        <a:sysClr val="windowText" lastClr="000000"/>
      </a:dk1>
      <a:lt1>
        <a:sysClr val="window" lastClr="FFFFFF"/>
      </a:lt1>
      <a:dk2>
        <a:srgbClr val="00285F"/>
      </a:dk2>
      <a:lt2>
        <a:srgbClr val="D1D3D4"/>
      </a:lt2>
      <a:accent1>
        <a:srgbClr val="0073B0"/>
      </a:accent1>
      <a:accent2>
        <a:srgbClr val="FFBF19"/>
      </a:accent2>
      <a:accent3>
        <a:srgbClr val="58A618"/>
      </a:accent3>
      <a:accent4>
        <a:srgbClr val="61B3D5"/>
      </a:accent4>
      <a:accent5>
        <a:srgbClr val="CC0000"/>
      </a:accent5>
      <a:accent6>
        <a:srgbClr val="44697D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4"/>
            </a:gs>
            <a:gs pos="100000">
              <a:schemeClr val="bg1"/>
            </a:gs>
          </a:gsLst>
          <a:lin ang="5400000" scaled="0"/>
        </a:gradFill>
        <a:ln>
          <a:noFill/>
        </a:ln>
        <a:effectLst/>
      </a:spPr>
      <a:bodyPr lIns="274320" tIns="182880" rIns="274320" bIns="182880" rtlCol="0" anchor="ctr"/>
      <a:lstStyle>
        <a:defPPr>
          <a:defRPr sz="20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1F7C4B599D5A48ACC43DDED16D98B5" ma:contentTypeVersion="0" ma:contentTypeDescription="Create a new document." ma:contentTypeScope="" ma:versionID="141bfd54e5830a948975c0eefedf425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7C26CA-2973-4898-BCDC-9B6B1006DE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3012AB9F-297F-4FEF-AC9D-7809A3BC973B}">
  <ds:schemaRefs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886D89E-4C8D-43DA-83B3-C32A04D842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InsightTemplate2012</Template>
  <TotalTime>36643</TotalTime>
  <Words>455</Words>
  <Application>Microsoft Office PowerPoint</Application>
  <PresentationFormat>On-screen Show (4:3)</PresentationFormat>
  <Paragraphs>101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InsightTemplate2012</vt:lpstr>
      <vt:lpstr>PPTtemplateBlue2</vt:lpstr>
      <vt:lpstr>Office Theme</vt:lpstr>
      <vt:lpstr>PowerPoint Presentation</vt:lpstr>
      <vt:lpstr>PowerPoint Presentation</vt:lpstr>
      <vt:lpstr>PowerPoint Presentation</vt:lpstr>
      <vt:lpstr>Impact of FIM Deprecated Features</vt:lpstr>
      <vt:lpstr>Today’s 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Ensynch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Productivity-SharePoint</dc:title>
  <dc:creator>Jeff Holliday</dc:creator>
  <cp:lastModifiedBy>Lundell, David</cp:lastModifiedBy>
  <cp:revision>249</cp:revision>
  <dcterms:created xsi:type="dcterms:W3CDTF">2013-01-03T19:33:00Z</dcterms:created>
  <dcterms:modified xsi:type="dcterms:W3CDTF">2013-11-13T20:14:52Z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0x010100A91F7C4B599D5A48ACC43DDED16D98B5</vt:lpwstr>
  </property>
</Properties>
</file>