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2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2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6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316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3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4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2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3984401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05D61-1E39-47D1-BDE8-744F02484181}" type="datetimeFigureOut">
              <a:rPr lang="en-AU" smtClean="0">
                <a:solidFill>
                  <a:srgbClr val="099BDD"/>
                </a:solidFill>
              </a:rPr>
              <a:pPr/>
              <a:t>16/06/2016</a:t>
            </a:fld>
            <a:endParaRPr lang="en-AU">
              <a:solidFill>
                <a:srgbClr val="099B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>
              <a:solidFill>
                <a:srgbClr val="099BD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4157F-299C-4419-B790-096C8E8E2BBC}" type="slidenum">
              <a:rPr lang="en-AU" smtClean="0">
                <a:solidFill>
                  <a:srgbClr val="099BDD"/>
                </a:solidFill>
              </a:rPr>
              <a:pPr/>
              <a:t>‹#›</a:t>
            </a:fld>
            <a:endParaRPr lang="en-AU">
              <a:solidFill>
                <a:srgbClr val="099B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87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396" y="2011680"/>
            <a:ext cx="48768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011680"/>
            <a:ext cx="48768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7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913470"/>
            <a:ext cx="48768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656566"/>
            <a:ext cx="48768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571" y="1913470"/>
            <a:ext cx="48768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571" y="2656564"/>
            <a:ext cx="48768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32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84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8840"/>
            <a:ext cx="6096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56757" y="2147488"/>
            <a:ext cx="341376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4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0" y="2211494"/>
            <a:ext cx="633984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47135" y="2150621"/>
            <a:ext cx="341376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59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84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5" y="609600"/>
            <a:ext cx="240238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7973291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422856"/>
            <a:ext cx="2743196" cy="365125"/>
          </a:xfrm>
        </p:spPr>
        <p:txBody>
          <a:bodyPr/>
          <a:lstStyle/>
          <a:p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6" y="6422856"/>
            <a:ext cx="4279669" cy="365125"/>
          </a:xfrm>
        </p:spPr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50" y="6422856"/>
            <a:ext cx="879759" cy="365125"/>
          </a:xfrm>
        </p:spPr>
        <p:txBody>
          <a:bodyPr/>
          <a:lstStyle/>
          <a:p>
            <a:fld id="{D024157F-299C-4419-B790-096C8E8E2BBC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8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359" y="284176"/>
            <a:ext cx="103632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359" y="2011680"/>
            <a:ext cx="103632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744" y="6422856"/>
            <a:ext cx="3460057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fld id="{52B05D61-1E39-47D1-BDE8-744F02484181}" type="datetimeFigureOut">
              <a:rPr lang="en-AU" smtClean="0">
                <a:solidFill>
                  <a:srgbClr val="FFFFFF"/>
                </a:solidFill>
              </a:rPr>
              <a:pPr defTabSz="457200"/>
              <a:t>16/06/2016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8001" y="6422856"/>
            <a:ext cx="54141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defTabSz="457200"/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0185" y="6422856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defTabSz="457200"/>
            <a:fld id="{D024157F-299C-4419-B790-096C8E8E2BBC}" type="slidenum">
              <a:rPr lang="en-AU" smtClean="0">
                <a:solidFill>
                  <a:srgbClr val="FFFFFF"/>
                </a:solidFill>
              </a:rPr>
              <a:pPr defTabSz="457200"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84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mpowershellmodule.codeplex.com/releases/view/103901" TargetMode="External"/><Relationship Id="rId2" Type="http://schemas.openxmlformats.org/officeDocument/2006/relationships/hyperlink" Target="http://research.microsoft.com/pubs/265143/Microsoft_Password_Guidance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group@thefimtea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thnet/resourcemanagement-powershell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uqvvx-DNAv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924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MIM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2824" y="2965867"/>
            <a:ext cx="358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June 2016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735" y="1095676"/>
            <a:ext cx="102870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Some random points of interest from CIS 2016:</a:t>
            </a:r>
            <a:endParaRPr lang="en-AU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Microsoft has published new advice </a:t>
            </a:r>
            <a:r>
              <a:rPr lang="en-AU" sz="2200" dirty="0" smtClean="0"/>
              <a:t>on </a:t>
            </a:r>
            <a:r>
              <a:rPr lang="en-AU" sz="2200" dirty="0"/>
              <a:t>password management </a:t>
            </a:r>
            <a:r>
              <a:rPr lang="en-AU" sz="2200" dirty="0">
                <a:hlinkClick r:id="rId2"/>
              </a:rPr>
              <a:t>http://</a:t>
            </a:r>
            <a:r>
              <a:rPr lang="en-AU" sz="2200" dirty="0" smtClean="0">
                <a:hlinkClick r:id="rId2"/>
              </a:rPr>
              <a:t>research.microsoft.com/pubs/265143/Microsoft_Password_Guidance.pdf</a:t>
            </a:r>
            <a:r>
              <a:rPr lang="en-AU" sz="2200" dirty="0" smtClean="0"/>
              <a:t> </a:t>
            </a:r>
            <a:endParaRPr lang="en-AU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GOV.UK Verify programme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SCIM v2</a:t>
            </a:r>
            <a:endParaRPr lang="en-AU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User Managed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smtClean="0"/>
              <a:t>The Logout problem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200" dirty="0" err="1" smtClean="0"/>
              <a:t>Blockchain</a:t>
            </a:r>
            <a:endParaRPr lang="en-AU" sz="2200" dirty="0"/>
          </a:p>
          <a:p>
            <a:endParaRPr lang="en-AU" sz="2200" dirty="0" smtClean="0"/>
          </a:p>
          <a:p>
            <a:r>
              <a:rPr lang="en-AU" sz="2200" dirty="0" smtClean="0"/>
              <a:t>From Brian Desmond: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Updates to the FIM PowerShell Module (originally started by Craig Martin): </a:t>
            </a:r>
            <a:r>
              <a:rPr lang="en-AU" sz="2200" u="sng" dirty="0" smtClean="0">
                <a:hlinkClick r:id="rId3" tooltip="Click to open in a new window or tab&#10;https://fimpowershellmodule.codeplex.com/releases/view/103901"/>
              </a:rPr>
              <a:t>https</a:t>
            </a:r>
            <a:r>
              <a:rPr lang="en-AU" sz="2200" u="sng" dirty="0">
                <a:hlinkClick r:id="rId3" tooltip="Click to open in a new window or tab&#10;https://fimpowershellmodule.codeplex.com/releases/view/103901"/>
              </a:rPr>
              <a:t>://fimpowershellmodule.codeplex.com/releases/view/103901</a:t>
            </a:r>
            <a:endParaRPr lang="en-AU" sz="2200" dirty="0"/>
          </a:p>
          <a:p>
            <a:pPr lvl="1"/>
            <a:endParaRPr lang="en-US" sz="2200" u="sng" dirty="0"/>
          </a:p>
          <a:p>
            <a:r>
              <a:rPr lang="is-IS" sz="2200" dirty="0" smtClean="0"/>
              <a:t>From Ryan Newington: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200" dirty="0" smtClean="0"/>
              <a:t>New </a:t>
            </a:r>
            <a:r>
              <a:rPr lang="en-AU" sz="2200" dirty="0" err="1" smtClean="0"/>
              <a:t>Lithnet</a:t>
            </a:r>
            <a:r>
              <a:rPr lang="en-AU" sz="2200" dirty="0" smtClean="0"/>
              <a:t> PowerShell commands</a:t>
            </a:r>
            <a:endParaRPr lang="en-AU" sz="2200" dirty="0"/>
          </a:p>
        </p:txBody>
      </p:sp>
      <p:sp>
        <p:nvSpPr>
          <p:cNvPr id="2" name="Rectangle 1"/>
          <p:cNvSpPr/>
          <p:nvPr/>
        </p:nvSpPr>
        <p:spPr>
          <a:xfrm>
            <a:off x="245868" y="6327878"/>
            <a:ext cx="11946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/>
              <a:t>If you have </a:t>
            </a:r>
            <a:r>
              <a:rPr lang="en-AU" sz="2000" dirty="0" smtClean="0"/>
              <a:t>news </a:t>
            </a:r>
            <a:r>
              <a:rPr lang="en-AU" sz="2000" dirty="0"/>
              <a:t>for next month drop an email to </a:t>
            </a:r>
            <a:r>
              <a:rPr lang="en-AU" sz="2000" dirty="0">
                <a:hlinkClick r:id="rId4"/>
              </a:rPr>
              <a:t>usergroup@thefimteam.com</a:t>
            </a:r>
            <a:r>
              <a:rPr lang="en-AU" sz="20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36832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Lithnet UPDATES – </a:t>
            </a:r>
            <a:r>
              <a:rPr lang="en-AU" dirty="0" err="1" smtClean="0"/>
              <a:t>JunE</a:t>
            </a:r>
            <a:r>
              <a:rPr lang="en-AU" dirty="0" smtClean="0"/>
              <a:t> 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5400" dirty="0"/>
              <a:t>Approvals</a:t>
            </a:r>
          </a:p>
          <a:p>
            <a:pPr marL="0" indent="0">
              <a:buNone/>
            </a:pPr>
            <a:r>
              <a:rPr lang="en-AU" sz="5400" dirty="0"/>
              <a:t> 	PowerShell</a:t>
            </a:r>
          </a:p>
          <a:p>
            <a:pPr marL="0" indent="0">
              <a:buNone/>
            </a:pPr>
            <a:r>
              <a:rPr lang="en-AU" sz="5400" dirty="0"/>
              <a:t>	REST API</a:t>
            </a:r>
          </a:p>
          <a:p>
            <a:pPr marL="0" indent="0">
              <a:buNone/>
            </a:pPr>
            <a:r>
              <a:rPr lang="en-AU" sz="5400" dirty="0"/>
              <a:t>	.NET Library</a:t>
            </a:r>
          </a:p>
        </p:txBody>
      </p:sp>
    </p:spTree>
    <p:extLst>
      <p:ext uri="{BB962C8B-B14F-4D97-AF65-F5344CB8AC3E}">
        <p14:creationId xmlns:p14="http://schemas.microsoft.com/office/powerpoint/2010/main" val="363136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CMDLETS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Get-</a:t>
            </a:r>
            <a:r>
              <a:rPr lang="en-AU" sz="3600" dirty="0" err="1"/>
              <a:t>ApprovalRequest</a:t>
            </a:r>
            <a:endParaRPr lang="en-AU" sz="3600" dirty="0"/>
          </a:p>
          <a:p>
            <a:pPr marL="0" indent="0">
              <a:buNone/>
            </a:pPr>
            <a:r>
              <a:rPr lang="en-AU" sz="3600" dirty="0"/>
              <a:t>Set-</a:t>
            </a:r>
            <a:r>
              <a:rPr lang="en-AU" sz="3600" dirty="0" err="1"/>
              <a:t>PendingApprovalRequest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436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CMDLETS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Get-</a:t>
            </a:r>
            <a:r>
              <a:rPr lang="en-AU" sz="3600" dirty="0" err="1"/>
              <a:t>ApprovalRequest</a:t>
            </a:r>
            <a:r>
              <a:rPr lang="en-AU" sz="3600" dirty="0"/>
              <a:t> -Status Pending | Set-</a:t>
            </a:r>
            <a:r>
              <a:rPr lang="en-AU" sz="3600" dirty="0" err="1"/>
              <a:t>PendingApprovalRequest</a:t>
            </a:r>
            <a:r>
              <a:rPr lang="en-AU" sz="3600" dirty="0"/>
              <a:t> -Decision Approve -Reason "Make it so!"</a:t>
            </a:r>
          </a:p>
        </p:txBody>
      </p:sp>
    </p:spTree>
    <p:extLst>
      <p:ext uri="{BB962C8B-B14F-4D97-AF65-F5344CB8AC3E}">
        <p14:creationId xmlns:p14="http://schemas.microsoft.com/office/powerpoint/2010/main" val="31099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Download now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dirty="0">
                <a:hlinkClick r:id="rId2"/>
              </a:rPr>
              <a:t>https://</a:t>
            </a:r>
            <a:r>
              <a:rPr lang="en-AU" sz="3200" dirty="0" smtClean="0">
                <a:hlinkClick r:id="rId2"/>
              </a:rPr>
              <a:t>github.com/lithnet/resourcemanagement-powershell</a:t>
            </a:r>
            <a:endParaRPr lang="en-AU" sz="32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74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MS Ignite 2015 Session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>
                <a:hlinkClick r:id="rId2"/>
              </a:rPr>
              <a:t>https://</a:t>
            </a:r>
            <a:r>
              <a:rPr lang="en-AU" sz="3200" dirty="0">
                <a:hlinkClick r:id="rId2"/>
              </a:rPr>
              <a:t>www.youtube.com/watch?v=Lvuqvvx-DNAv</a:t>
            </a:r>
            <a:endParaRPr lang="en-AU" sz="2800" dirty="0"/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5355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GITHUB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5400" dirty="0"/>
              <a:t>Projects moved to https://github.com/lithnet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9902" y="5877985"/>
            <a:ext cx="419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AU" dirty="0">
                <a:solidFill>
                  <a:srgbClr val="FFFFFF"/>
                </a:solidFill>
              </a:rPr>
              <a:t>Stay up to date: </a:t>
            </a:r>
          </a:p>
          <a:p>
            <a:pPr algn="r" defTabSz="457200"/>
            <a:r>
              <a:rPr lang="en-AU" dirty="0">
                <a:solidFill>
                  <a:srgbClr val="FFFFFF"/>
                </a:solidFill>
              </a:rPr>
              <a:t>@</a:t>
            </a:r>
            <a:r>
              <a:rPr lang="en-AU" dirty="0" err="1">
                <a:solidFill>
                  <a:srgbClr val="FFFFFF"/>
                </a:solidFill>
              </a:rPr>
              <a:t>RyanLNewington</a:t>
            </a:r>
            <a:endParaRPr lang="en-AU" dirty="0">
              <a:solidFill>
                <a:srgbClr val="FFFFFF"/>
              </a:solidFill>
            </a:endParaRPr>
          </a:p>
          <a:p>
            <a:pPr algn="r" defTabSz="457200"/>
            <a:r>
              <a:rPr lang="en-AU" dirty="0">
                <a:solidFill>
                  <a:srgbClr val="FFFFFF"/>
                </a:solidFill>
              </a:rPr>
              <a:t>blog.lithiumblue.com</a:t>
            </a:r>
          </a:p>
        </p:txBody>
      </p:sp>
    </p:spTree>
    <p:extLst>
      <p:ext uri="{BB962C8B-B14F-4D97-AF65-F5344CB8AC3E}">
        <p14:creationId xmlns:p14="http://schemas.microsoft.com/office/powerpoint/2010/main" val="3600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F46AF4EC9248B080455DF0C7EDC0" ma:contentTypeVersion="1" ma:contentTypeDescription="Create a new document." ma:contentTypeScope="" ma:versionID="1e9cdc4846bed2f0b11e60ecab0b8841">
  <xsd:schema xmlns:xsd="http://www.w3.org/2001/XMLSchema" xmlns:xs="http://www.w3.org/2001/XMLSchema" xmlns:p="http://schemas.microsoft.com/office/2006/metadata/properties" xmlns:ns3="90367897-60b0-4343-88c2-4a43de53f9d4" targetNamespace="http://schemas.microsoft.com/office/2006/metadata/properties" ma:root="true" ma:fieldsID="d9233d6e9a5c3138d890c0e585ea3901" ns3:_="">
    <xsd:import namespace="90367897-60b0-4343-88c2-4a43de53f9d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897-60b0-4343-88c2-4a43de53f9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5B44B4-74C3-4C11-95A6-7FA8F39DF23D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0367897-60b0-4343-88c2-4a43de53f9d4"/>
  </ds:schemaRefs>
</ds:datastoreItem>
</file>

<file path=customXml/itemProps2.xml><?xml version="1.0" encoding="utf-8"?>
<ds:datastoreItem xmlns:ds="http://schemas.openxmlformats.org/officeDocument/2006/customXml" ds:itemID="{635F7925-A0D1-48CB-B4B9-5AE556A92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7E5538-F1B0-45B9-9320-BAEA8160E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897-60b0-4343-88c2-4a43de53f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8384</TotalTime>
  <Words>187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Euphemia</vt:lpstr>
      <vt:lpstr>Wingdings</vt:lpstr>
      <vt:lpstr>Office Theme</vt:lpstr>
      <vt:lpstr>Banded</vt:lpstr>
      <vt:lpstr>PowerPoint Presentation</vt:lpstr>
      <vt:lpstr>PowerPoint Presentation</vt:lpstr>
      <vt:lpstr>PowerPoint Presentation</vt:lpstr>
      <vt:lpstr>Lithnet UPDATES – JunE 2016</vt:lpstr>
      <vt:lpstr>New CMDLETS</vt:lpstr>
      <vt:lpstr>New CMDLETS</vt:lpstr>
      <vt:lpstr>Download now</vt:lpstr>
      <vt:lpstr>MS Ignite 2015 Session</vt:lpstr>
      <vt:lpstr>GITHUB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Carol</cp:lastModifiedBy>
  <cp:revision>63</cp:revision>
  <dcterms:created xsi:type="dcterms:W3CDTF">2013-06-01T07:24:26Z</dcterms:created>
  <dcterms:modified xsi:type="dcterms:W3CDTF">2016-06-15T19:43:10Z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0x010100F0C9F46AF4EC9248B080455DF0C7EDC0</vt:lpwstr>
  </property>
  <property fmtid="{D5CDD505-2E9C-101B-9397-08002B2CF9AE}" pid="3" name="IsMyDocuments">
    <vt:bool>true</vt:bool>
  </property>
</Properties>
</file>