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9" r:id="rId6"/>
    <p:sldId id="321" r:id="rId7"/>
    <p:sldId id="322" r:id="rId8"/>
    <p:sldId id="304" r:id="rId9"/>
    <p:sldId id="330" r:id="rId10"/>
    <p:sldId id="324" r:id="rId11"/>
    <p:sldId id="323" r:id="rId12"/>
    <p:sldId id="325" r:id="rId13"/>
    <p:sldId id="326" r:id="rId14"/>
    <p:sldId id="327" r:id="rId15"/>
    <p:sldId id="331" r:id="rId16"/>
    <p:sldId id="328" r:id="rId17"/>
    <p:sldId id="32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7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0445-46C9-4FF3-AFA9-B0CDC639996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F8E1-50BD-44EE-A989-74ABDF8E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7904860" y="606751"/>
            <a:ext cx="3144852" cy="291411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176794" y="4620758"/>
            <a:ext cx="6634062" cy="1731283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3424" y="4775199"/>
            <a:ext cx="639779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FIM 2010 Portal</a:t>
            </a:r>
          </a:p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Dynamic RCDC via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JQuery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92" y="606751"/>
            <a:ext cx="6634064" cy="3936787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7904860" y="3597780"/>
            <a:ext cx="3144852" cy="27542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20567" y="4131890"/>
            <a:ext cx="3113438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Ike Ugochuku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Enterprise IDAM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243" y="1666428"/>
            <a:ext cx="2162086" cy="7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4809" y="2761632"/>
            <a:ext cx="7866103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Lock a field (Read only)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Retrieve/Query data from SQL server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Set data on a field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Hide a Textbox field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Add Input control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Jquery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and RCDC – Can do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35502" y="2424612"/>
            <a:ext cx="7866103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IE !!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Its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Event driven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Data is referenced, copy not so easy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Cannot reference data in another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Several other similar useful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Javascript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libraries –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e.g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Sharepoint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SP services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Jquery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– items to note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69" y="3189678"/>
            <a:ext cx="821284" cy="3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6956" y="2424612"/>
            <a:ext cx="9052737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Download the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Jquery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library from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www.jquery.com/download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Place library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:\Program Files\Common Files\Microsoft Shared\Web Server Extensions\12\TEMPLATE\IMAGES\MSILM2\Scripts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Edit one of the RCDC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aspx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pages at 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:\Program Files\Common Files\Microsoft Shared\Web Server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Extensions\12\TEMPLATE\FEATURES\MSILM2SitePages\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SitePages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\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aspx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Add Jscript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intellisense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to Visual Studio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Jquery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starting off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940037"/>
            <a:ext cx="9756250" cy="4739403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09914" y="2261032"/>
            <a:ext cx="6913547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DEMO – Examine the code</a:t>
            </a:r>
          </a:p>
        </p:txBody>
      </p:sp>
    </p:spTree>
    <p:extLst>
      <p:ext uri="{BB962C8B-B14F-4D97-AF65-F5344CB8AC3E}">
        <p14:creationId xmlns:p14="http://schemas.microsoft.com/office/powerpoint/2010/main" val="19914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35502" y="2424612"/>
            <a:ext cx="7866103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Right here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at Unify https://www.thefimteam.com/fim-team-user-group/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My blog: https://tlktechidentitythoughts.wordpress.com/ 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Useful links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96537" y="1010735"/>
            <a:ext cx="8393113" cy="75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O365 Key Attribute</a:t>
            </a: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068727" y="714895"/>
            <a:ext cx="9756251" cy="5660967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27" y="714896"/>
            <a:ext cx="9895527" cy="56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4809" y="2255816"/>
            <a:ext cx="7530399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25+ years IT experience variety of roles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IDAM last 9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Have my own company –TLK Enterprise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Like writing, cycling, soccer, cricket, squash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US based, PA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4809" y="2255816"/>
            <a:ext cx="7530399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Demo – What I have done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Intro to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Jquery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Limitations/Issues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Examine the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Q &amp; A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Agenda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6877" y="2424612"/>
            <a:ext cx="5866388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Not Supported by Microsoft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Updates can overwrite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89" y="668668"/>
            <a:ext cx="7646171" cy="12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940037"/>
            <a:ext cx="9756250" cy="4739403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09914" y="2261032"/>
            <a:ext cx="6913547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DEMO –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Jquery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and RCDC</a:t>
            </a:r>
          </a:p>
        </p:txBody>
      </p:sp>
    </p:spTree>
    <p:extLst>
      <p:ext uri="{BB962C8B-B14F-4D97-AF65-F5344CB8AC3E}">
        <p14:creationId xmlns:p14="http://schemas.microsoft.com/office/powerpoint/2010/main" val="6897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940037"/>
            <a:ext cx="9756250" cy="4739403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41690" y="2324456"/>
            <a:ext cx="9246549" cy="28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Demo 1: Create Regular User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Demo 2: Create Admin User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Demo 3: Filter drop down menu based on another field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4809" y="2255816"/>
            <a:ext cx="7530399" cy="2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Javascript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Library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Work with the Document Object Model (DOM)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Browser Independent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Event driven, UI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 to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Jquery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594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Jquery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and RCDC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53" y="3114833"/>
            <a:ext cx="8366333" cy="6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8728" y="2087592"/>
            <a:ext cx="9756250" cy="3591848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b"/>
          <a:lstStyle/>
          <a:p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0824" y="2889546"/>
            <a:ext cx="7530399" cy="24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Cannot overwrite caption name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RCDC Hidden fields not available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Cannot write to Identity Picker control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Must match RCDC options for drop down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Cannot delete a field from the DOM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Cannot hide a drop down field or set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68727" y="548640"/>
            <a:ext cx="9756251" cy="1425696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502" y="830120"/>
            <a:ext cx="866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Jquery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and RCDC – Don’ts (For Now)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03FCF54EDC24BBE710D18E9E8F269" ma:contentTypeVersion="0" ma:contentTypeDescription="Create a new document." ma:contentTypeScope="" ma:versionID="dce48ca49fc320ca55aaebffee1334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188023fb2ce2224a2b89d4697c3830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2BDE04-9C4F-4D17-9277-C67A58FF638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45C4EA-A228-469A-9791-D3FEA7BB1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35C057-D844-4B1B-8228-E0A08D916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27564</TotalTime>
  <Words>303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Ike Ugochuku</dc:creator>
  <cp:lastModifiedBy>Ike Ugochuku</cp:lastModifiedBy>
  <cp:revision>136</cp:revision>
  <dcterms:created xsi:type="dcterms:W3CDTF">2013-06-20T15:52:02Z</dcterms:created>
  <dcterms:modified xsi:type="dcterms:W3CDTF">2015-02-17T15:02:39Z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0x010100AAF03FCF54EDC24BBE710D18E9E8F269</vt:lpwstr>
  </property>
</Properties>
</file>